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27"/>
  </p:notesMasterIdLst>
  <p:sldIdLst>
    <p:sldId id="268" r:id="rId6"/>
    <p:sldId id="263" r:id="rId7"/>
    <p:sldId id="273" r:id="rId8"/>
    <p:sldId id="446" r:id="rId9"/>
    <p:sldId id="445" r:id="rId10"/>
    <p:sldId id="275" r:id="rId11"/>
    <p:sldId id="274" r:id="rId12"/>
    <p:sldId id="276" r:id="rId13"/>
    <p:sldId id="277" r:id="rId14"/>
    <p:sldId id="278" r:id="rId15"/>
    <p:sldId id="279" r:id="rId16"/>
    <p:sldId id="454" r:id="rId17"/>
    <p:sldId id="281" r:id="rId18"/>
    <p:sldId id="286" r:id="rId19"/>
    <p:sldId id="287" r:id="rId20"/>
    <p:sldId id="288" r:id="rId21"/>
    <p:sldId id="452" r:id="rId22"/>
    <p:sldId id="448" r:id="rId23"/>
    <p:sldId id="451" r:id="rId24"/>
    <p:sldId id="289" r:id="rId25"/>
    <p:sldId id="453"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 userDrawn="1">
          <p15:clr>
            <a:srgbClr val="A4A3A4"/>
          </p15:clr>
        </p15:guide>
        <p15:guide id="2" pos="552" userDrawn="1">
          <p15:clr>
            <a:srgbClr val="A4A3A4"/>
          </p15:clr>
        </p15:guide>
        <p15:guide id="3" pos="69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a Huntington" initials="NH" lastIdx="0" clrIdx="0">
    <p:extLst>
      <p:ext uri="{19B8F6BF-5375-455C-9EA6-DF929625EA0E}">
        <p15:presenceInfo xmlns:p15="http://schemas.microsoft.com/office/powerpoint/2012/main" userId="S-1-5-21-1689652604-1535198816-1136263860-785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BD7"/>
    <a:srgbClr val="00205B"/>
    <a:srgbClr val="3F8CC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snapToObjects="1" showGuides="1">
      <p:cViewPr varScale="1">
        <p:scale>
          <a:sx n="86" d="100"/>
          <a:sy n="86" d="100"/>
        </p:scale>
        <p:origin x="470" y="58"/>
      </p:cViewPr>
      <p:guideLst>
        <p:guide orient="horz" pos="864"/>
        <p:guide pos="552"/>
        <p:guide pos="6936"/>
      </p:guideLst>
    </p:cSldViewPr>
  </p:slideViewPr>
  <p:notesTextViewPr>
    <p:cViewPr>
      <p:scale>
        <a:sx n="1" d="1"/>
        <a:sy n="1" d="1"/>
      </p:scale>
      <p:origin x="0" y="0"/>
    </p:cViewPr>
  </p:notesTextViewPr>
  <p:notesViewPr>
    <p:cSldViewPr snapToGrid="0" snapToObjects="1">
      <p:cViewPr varScale="1">
        <p:scale>
          <a:sx n="90" d="100"/>
          <a:sy n="90" d="100"/>
        </p:scale>
        <p:origin x="370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2FAE32A9-2D33-4A5B-9A52-029F40D15D19}" type="datetimeFigureOut">
              <a:rPr lang="en-US" smtClean="0"/>
              <a:t>5/6/2024</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C974C83B-2538-4E04-ADA9-AF72B1F182F4}" type="slidenum">
              <a:rPr lang="en-US" smtClean="0"/>
              <a:t>‹#›</a:t>
            </a:fld>
            <a:endParaRPr lang="en-US" dirty="0"/>
          </a:p>
        </p:txBody>
      </p:sp>
    </p:spTree>
    <p:extLst>
      <p:ext uri="{BB962C8B-B14F-4D97-AF65-F5344CB8AC3E}">
        <p14:creationId xmlns:p14="http://schemas.microsoft.com/office/powerpoint/2010/main" val="860328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74C83B-2538-4E04-ADA9-AF72B1F182F4}" type="slidenum">
              <a:rPr lang="en-US" smtClean="0"/>
              <a:t>2</a:t>
            </a:fld>
            <a:endParaRPr lang="en-US" dirty="0"/>
          </a:p>
        </p:txBody>
      </p:sp>
    </p:spTree>
    <p:extLst>
      <p:ext uri="{BB962C8B-B14F-4D97-AF65-F5344CB8AC3E}">
        <p14:creationId xmlns:p14="http://schemas.microsoft.com/office/powerpoint/2010/main" val="5512339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_Slide_Periwinkl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49860" y="2518922"/>
            <a:ext cx="9144000" cy="1503363"/>
          </a:xfrm>
        </p:spPr>
        <p:txBody>
          <a:bodyPr lIns="73152" rIns="0" anchor="t">
            <a:noAutofit/>
          </a:bodyPr>
          <a:lstStyle>
            <a:lvl1pPr algn="l">
              <a:defRPr sz="5800" spc="15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068376" y="4452920"/>
            <a:ext cx="9144000" cy="420160"/>
          </a:xfrm>
        </p:spPr>
        <p:txBody>
          <a:bodyPr lIns="100584" rIns="118872" anchor="ctr"/>
          <a:lstStyle>
            <a:lvl1pPr marL="0" indent="0" algn="l">
              <a:buNone/>
              <a:defRPr sz="2400" spc="-12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89587" y="667205"/>
            <a:ext cx="2231136" cy="384355"/>
          </a:xfrm>
          <a:prstGeom prst="rect">
            <a:avLst/>
          </a:prstGeom>
        </p:spPr>
      </p:pic>
    </p:spTree>
    <p:extLst>
      <p:ext uri="{BB962C8B-B14F-4D97-AF65-F5344CB8AC3E}">
        <p14:creationId xmlns:p14="http://schemas.microsoft.com/office/powerpoint/2010/main" val="173677038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vider_Slide_No_Spark">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49860" y="2635885"/>
            <a:ext cx="9144000" cy="1503363"/>
          </a:xfrm>
        </p:spPr>
        <p:txBody>
          <a:bodyPr lIns="73152" rIns="0" anchor="ctr">
            <a:noAutofit/>
          </a:bodyPr>
          <a:lstStyle>
            <a:lvl1pPr algn="l">
              <a:defRPr sz="5800" spc="14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075262" y="4248084"/>
            <a:ext cx="9144000" cy="420160"/>
          </a:xfrm>
        </p:spPr>
        <p:txBody>
          <a:bodyPr lIns="100584" rIns="118872" anchor="ctr"/>
          <a:lstStyle>
            <a:lvl1pPr marL="0" indent="0" algn="l">
              <a:buNone/>
              <a:defRPr sz="2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601529081"/>
      </p:ext>
    </p:extLst>
  </p:cSld>
  <p:clrMapOvr>
    <a:masterClrMapping/>
  </p:clrMapOvr>
  <p:extLst>
    <p:ext uri="{DCECCB84-F9BA-43D5-87BE-67443E8EF086}">
      <p15:sldGuideLst xmlns:p15="http://schemas.microsoft.com/office/powerpoint/2012/main">
        <p15:guide id="1" orient="horz" pos="19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Bullet_List_Alt_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
        <p:nvSpPr>
          <p:cNvPr id="2" name="Title 1"/>
          <p:cNvSpPr>
            <a:spLocks noGrp="1"/>
          </p:cNvSpPr>
          <p:nvPr>
            <p:ph type="title"/>
          </p:nvPr>
        </p:nvSpPr>
        <p:spPr/>
        <p:txBody>
          <a:bodyPr/>
          <a:lstStyle>
            <a:lvl1pPr>
              <a:defRPr spc="80" baseline="0"/>
            </a:lvl1pPr>
          </a:lstStyle>
          <a:p>
            <a:r>
              <a:rPr lang="en-US"/>
              <a:t>Click to edit Master title style</a:t>
            </a:r>
            <a:endParaRPr lang="en-US" dirty="0"/>
          </a:p>
        </p:txBody>
      </p:sp>
      <p:sp>
        <p:nvSpPr>
          <p:cNvPr id="3" name="Content Placeholder 2"/>
          <p:cNvSpPr>
            <a:spLocks noGrp="1"/>
          </p:cNvSpPr>
          <p:nvPr>
            <p:ph idx="1"/>
          </p:nvPr>
        </p:nvSpPr>
        <p:spPr>
          <a:xfrm>
            <a:off x="752790" y="1984725"/>
            <a:ext cx="10258110" cy="4164866"/>
          </a:xfrm>
        </p:spPr>
        <p:txBody>
          <a:bodyPr lIns="137160"/>
          <a:lstStyle>
            <a:lvl1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2092748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Text_Slide_Alt_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49808" y="1984725"/>
            <a:ext cx="10250050" cy="4154818"/>
          </a:xfrm>
        </p:spPr>
        <p:txBody>
          <a:bodyPr lIns="137160">
            <a:noAutofit/>
          </a:bodyPr>
          <a:lstStyle>
            <a:lvl1pPr marL="28098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6463494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Column_Text_Slide_Alt_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8" name="Content Placeholder 2"/>
          <p:cNvSpPr>
            <a:spLocks noGrp="1"/>
          </p:cNvSpPr>
          <p:nvPr>
            <p:ph idx="1"/>
          </p:nvPr>
        </p:nvSpPr>
        <p:spPr>
          <a:xfrm>
            <a:off x="749808" y="1984725"/>
            <a:ext cx="4531872" cy="4154818"/>
          </a:xfrm>
        </p:spPr>
        <p:txBody>
          <a:bodyPr lIns="137160">
            <a:noAutofit/>
          </a:bodyPr>
          <a:lstStyle>
            <a:lvl1pPr marL="28098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idx="17"/>
          </p:nvPr>
        </p:nvSpPr>
        <p:spPr>
          <a:xfrm>
            <a:off x="5820672" y="1984725"/>
            <a:ext cx="4529138" cy="4154818"/>
          </a:xfrm>
        </p:spPr>
        <p:txBody>
          <a:bodyPr lIns="137160">
            <a:noAutofit/>
          </a:bodyPr>
          <a:lstStyle>
            <a:lvl1pPr marL="28098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67965484"/>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02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_Slide_Dark_Blue">
    <p:bg>
      <p:bgPr>
        <a:solidFill>
          <a:srgbClr val="00205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49860" y="2518922"/>
            <a:ext cx="9144000" cy="1503363"/>
          </a:xfrm>
        </p:spPr>
        <p:txBody>
          <a:bodyPr lIns="73152" rIns="0" anchor="t">
            <a:noAutofit/>
          </a:bodyPr>
          <a:lstStyle>
            <a:lvl1pPr algn="l">
              <a:defRPr sz="5800" spc="15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068376" y="4452920"/>
            <a:ext cx="9144000" cy="420160"/>
          </a:xfrm>
        </p:spPr>
        <p:txBody>
          <a:bodyPr lIns="100584" rIns="118872" anchor="ctr"/>
          <a:lstStyle>
            <a:lvl1pPr marL="0" indent="0" algn="l">
              <a:buNone/>
              <a:defRPr sz="2400" spc="-120" baseline="0">
                <a:solidFill>
                  <a:srgbClr val="C5CBD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89587" y="667205"/>
            <a:ext cx="2231136" cy="384355"/>
          </a:xfrm>
          <a:prstGeom prst="rect">
            <a:avLst/>
          </a:prstGeom>
        </p:spPr>
      </p:pic>
    </p:spTree>
    <p:extLst>
      <p:ext uri="{BB962C8B-B14F-4D97-AF65-F5344CB8AC3E}">
        <p14:creationId xmlns:p14="http://schemas.microsoft.com/office/powerpoint/2010/main" val="134974733"/>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ullet_List_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pc="80" baseline="0"/>
            </a:lvl1pPr>
          </a:lstStyle>
          <a:p>
            <a:r>
              <a:rPr lang="en-US"/>
              <a:t>Click to edit Master title style</a:t>
            </a:r>
            <a:endParaRPr lang="en-US" dirty="0"/>
          </a:p>
        </p:txBody>
      </p:sp>
      <p:sp>
        <p:nvSpPr>
          <p:cNvPr id="3" name="Content Placeholder 2"/>
          <p:cNvSpPr>
            <a:spLocks noGrp="1"/>
          </p:cNvSpPr>
          <p:nvPr>
            <p:ph idx="1"/>
          </p:nvPr>
        </p:nvSpPr>
        <p:spPr>
          <a:xfrm>
            <a:off x="752788" y="1984725"/>
            <a:ext cx="10258111" cy="4164866"/>
          </a:xfrm>
        </p:spPr>
        <p:txBody>
          <a:bodyPr lIns="137160">
            <a:noAutofit/>
          </a:bodyPr>
          <a:lstStyle>
            <a:lvl1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8572506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ext_Slide_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60850" y="1984725"/>
            <a:ext cx="10250050" cy="4154818"/>
          </a:xfrm>
        </p:spPr>
        <p:txBody>
          <a:bodyPr lIns="137160">
            <a:noAutofit/>
          </a:bodyPr>
          <a:lstStyle>
            <a:lvl1pPr marL="28733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8782277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lumn_Text_Slide_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59090" y="1984960"/>
            <a:ext cx="4522590" cy="4154818"/>
          </a:xfrm>
        </p:spPr>
        <p:txBody>
          <a:bodyPr lIns="137160">
            <a:noAutofit/>
          </a:bodyPr>
          <a:lstStyle>
            <a:lvl1pPr marL="28098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7"/>
          <p:cNvSpPr>
            <a:spLocks noGrp="1"/>
          </p:cNvSpPr>
          <p:nvPr>
            <p:ph sz="quarter" idx="13"/>
          </p:nvPr>
        </p:nvSpPr>
        <p:spPr>
          <a:xfrm>
            <a:off x="5827417" y="1984960"/>
            <a:ext cx="4529137" cy="4146884"/>
          </a:xfrm>
        </p:spPr>
        <p:txBody>
          <a:bodyPr>
            <a:noAutofit/>
          </a:bodyPr>
          <a:lstStyle>
            <a:lvl1pPr marL="233363" indent="-233363" algn="l" defTabSz="685800" rtl="0" eaLnBrk="1" latinLnBrk="0" hangingPunct="1">
              <a:lnSpc>
                <a:spcPct val="100000"/>
              </a:lnSpc>
              <a:spcBef>
                <a:spcPts val="0"/>
              </a:spcBef>
              <a:spcAft>
                <a:spcPts val="9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627157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Half_Photo_Slide_Layout">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6096000" y="0"/>
            <a:ext cx="6105525" cy="6439008"/>
          </a:xfrm>
          <a:custGeom>
            <a:avLst/>
            <a:gdLst>
              <a:gd name="connsiteX0" fmla="*/ 0 w 6105525"/>
              <a:gd name="connsiteY0" fmla="*/ 0 h 6427788"/>
              <a:gd name="connsiteX1" fmla="*/ 6105525 w 6105525"/>
              <a:gd name="connsiteY1" fmla="*/ 0 h 6427788"/>
              <a:gd name="connsiteX2" fmla="*/ 6105525 w 6105525"/>
              <a:gd name="connsiteY2" fmla="*/ 6427788 h 6427788"/>
              <a:gd name="connsiteX3" fmla="*/ 6104302 w 6105525"/>
              <a:gd name="connsiteY3" fmla="*/ 6427788 h 6427788"/>
              <a:gd name="connsiteX4" fmla="*/ 6104302 w 6105525"/>
              <a:gd name="connsiteY4" fmla="*/ 5422356 h 6427788"/>
              <a:gd name="connsiteX5" fmla="*/ 5154322 w 6105525"/>
              <a:gd name="connsiteY5" fmla="*/ 6426951 h 6427788"/>
              <a:gd name="connsiteX6" fmla="*/ 5154322 w 6105525"/>
              <a:gd name="connsiteY6" fmla="*/ 6427788 h 6427788"/>
              <a:gd name="connsiteX7" fmla="*/ 0 w 6105525"/>
              <a:gd name="connsiteY7" fmla="*/ 6427788 h 6427788"/>
              <a:gd name="connsiteX0" fmla="*/ 0 w 6105525"/>
              <a:gd name="connsiteY0" fmla="*/ 0 h 6427788"/>
              <a:gd name="connsiteX1" fmla="*/ 6105525 w 6105525"/>
              <a:gd name="connsiteY1" fmla="*/ 0 h 6427788"/>
              <a:gd name="connsiteX2" fmla="*/ 6105525 w 6105525"/>
              <a:gd name="connsiteY2" fmla="*/ 6427788 h 6427788"/>
              <a:gd name="connsiteX3" fmla="*/ 6104302 w 6105525"/>
              <a:gd name="connsiteY3" fmla="*/ 5422356 h 6427788"/>
              <a:gd name="connsiteX4" fmla="*/ 5154322 w 6105525"/>
              <a:gd name="connsiteY4" fmla="*/ 6426951 h 6427788"/>
              <a:gd name="connsiteX5" fmla="*/ 5154322 w 6105525"/>
              <a:gd name="connsiteY5" fmla="*/ 6427788 h 6427788"/>
              <a:gd name="connsiteX6" fmla="*/ 0 w 6105525"/>
              <a:gd name="connsiteY6" fmla="*/ 6427788 h 6427788"/>
              <a:gd name="connsiteX7" fmla="*/ 0 w 6105525"/>
              <a:gd name="connsiteY7" fmla="*/ 0 h 6427788"/>
              <a:gd name="connsiteX0" fmla="*/ 0 w 6105525"/>
              <a:gd name="connsiteY0" fmla="*/ 0 h 6427788"/>
              <a:gd name="connsiteX1" fmla="*/ 6105525 w 6105525"/>
              <a:gd name="connsiteY1" fmla="*/ 0 h 6427788"/>
              <a:gd name="connsiteX2" fmla="*/ 6104302 w 6105525"/>
              <a:gd name="connsiteY2" fmla="*/ 5422356 h 6427788"/>
              <a:gd name="connsiteX3" fmla="*/ 5154322 w 6105525"/>
              <a:gd name="connsiteY3" fmla="*/ 6426951 h 6427788"/>
              <a:gd name="connsiteX4" fmla="*/ 5154322 w 6105525"/>
              <a:gd name="connsiteY4" fmla="*/ 6427788 h 6427788"/>
              <a:gd name="connsiteX5" fmla="*/ 0 w 6105525"/>
              <a:gd name="connsiteY5" fmla="*/ 6427788 h 6427788"/>
              <a:gd name="connsiteX6" fmla="*/ 0 w 6105525"/>
              <a:gd name="connsiteY6" fmla="*/ 0 h 6427788"/>
              <a:gd name="connsiteX0" fmla="*/ 0 w 6105525"/>
              <a:gd name="connsiteY0" fmla="*/ 0 h 6439008"/>
              <a:gd name="connsiteX1" fmla="*/ 6105525 w 6105525"/>
              <a:gd name="connsiteY1" fmla="*/ 0 h 6439008"/>
              <a:gd name="connsiteX2" fmla="*/ 6104302 w 6105525"/>
              <a:gd name="connsiteY2" fmla="*/ 5422356 h 6439008"/>
              <a:gd name="connsiteX3" fmla="*/ 5154322 w 6105525"/>
              <a:gd name="connsiteY3" fmla="*/ 6426951 h 6439008"/>
              <a:gd name="connsiteX4" fmla="*/ 5154322 w 6105525"/>
              <a:gd name="connsiteY4" fmla="*/ 6427788 h 6439008"/>
              <a:gd name="connsiteX5" fmla="*/ 0 w 6105525"/>
              <a:gd name="connsiteY5" fmla="*/ 6439008 h 6439008"/>
              <a:gd name="connsiteX6" fmla="*/ 0 w 6105525"/>
              <a:gd name="connsiteY6" fmla="*/ 0 h 6439008"/>
              <a:gd name="connsiteX0" fmla="*/ 0 w 6105525"/>
              <a:gd name="connsiteY0" fmla="*/ 0 h 6439008"/>
              <a:gd name="connsiteX1" fmla="*/ 6105525 w 6105525"/>
              <a:gd name="connsiteY1" fmla="*/ 0 h 6439008"/>
              <a:gd name="connsiteX2" fmla="*/ 6104302 w 6105525"/>
              <a:gd name="connsiteY2" fmla="*/ 5422356 h 6439008"/>
              <a:gd name="connsiteX3" fmla="*/ 5154322 w 6105525"/>
              <a:gd name="connsiteY3" fmla="*/ 6426951 h 6439008"/>
              <a:gd name="connsiteX4" fmla="*/ 5148712 w 6105525"/>
              <a:gd name="connsiteY4" fmla="*/ 6439008 h 6439008"/>
              <a:gd name="connsiteX5" fmla="*/ 0 w 6105525"/>
              <a:gd name="connsiteY5" fmla="*/ 6439008 h 6439008"/>
              <a:gd name="connsiteX6" fmla="*/ 0 w 6105525"/>
              <a:gd name="connsiteY6" fmla="*/ 0 h 6439008"/>
              <a:gd name="connsiteX0" fmla="*/ 0 w 6105525"/>
              <a:gd name="connsiteY0" fmla="*/ 0 h 6439008"/>
              <a:gd name="connsiteX1" fmla="*/ 6105525 w 6105525"/>
              <a:gd name="connsiteY1" fmla="*/ 0 h 6439008"/>
              <a:gd name="connsiteX2" fmla="*/ 6104302 w 6105525"/>
              <a:gd name="connsiteY2" fmla="*/ 5422356 h 6439008"/>
              <a:gd name="connsiteX3" fmla="*/ 5154322 w 6105525"/>
              <a:gd name="connsiteY3" fmla="*/ 6426951 h 6439008"/>
              <a:gd name="connsiteX4" fmla="*/ 5148712 w 6105525"/>
              <a:gd name="connsiteY4" fmla="*/ 6439008 h 6439008"/>
              <a:gd name="connsiteX5" fmla="*/ 0 w 6105525"/>
              <a:gd name="connsiteY5" fmla="*/ 6439008 h 6439008"/>
              <a:gd name="connsiteX6" fmla="*/ 0 w 6105525"/>
              <a:gd name="connsiteY6" fmla="*/ 0 h 6439008"/>
              <a:gd name="connsiteX0" fmla="*/ 0 w 6105525"/>
              <a:gd name="connsiteY0" fmla="*/ 0 h 6439008"/>
              <a:gd name="connsiteX1" fmla="*/ 6105525 w 6105525"/>
              <a:gd name="connsiteY1" fmla="*/ 0 h 6439008"/>
              <a:gd name="connsiteX2" fmla="*/ 6104302 w 6105525"/>
              <a:gd name="connsiteY2" fmla="*/ 5422356 h 6439008"/>
              <a:gd name="connsiteX3" fmla="*/ 5154322 w 6105525"/>
              <a:gd name="connsiteY3" fmla="*/ 6426951 h 6439008"/>
              <a:gd name="connsiteX4" fmla="*/ 0 w 6105525"/>
              <a:gd name="connsiteY4" fmla="*/ 6439008 h 6439008"/>
              <a:gd name="connsiteX5" fmla="*/ 0 w 6105525"/>
              <a:gd name="connsiteY5" fmla="*/ 0 h 6439008"/>
              <a:gd name="connsiteX0" fmla="*/ 0 w 6105525"/>
              <a:gd name="connsiteY0" fmla="*/ 0 h 6439008"/>
              <a:gd name="connsiteX1" fmla="*/ 6105525 w 6105525"/>
              <a:gd name="connsiteY1" fmla="*/ 0 h 6439008"/>
              <a:gd name="connsiteX2" fmla="*/ 6104302 w 6105525"/>
              <a:gd name="connsiteY2" fmla="*/ 5422356 h 6439008"/>
              <a:gd name="connsiteX3" fmla="*/ 5154322 w 6105525"/>
              <a:gd name="connsiteY3" fmla="*/ 6432561 h 6439008"/>
              <a:gd name="connsiteX4" fmla="*/ 0 w 6105525"/>
              <a:gd name="connsiteY4" fmla="*/ 6439008 h 6439008"/>
              <a:gd name="connsiteX5" fmla="*/ 0 w 6105525"/>
              <a:gd name="connsiteY5" fmla="*/ 0 h 6439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5525" h="6439008">
                <a:moveTo>
                  <a:pt x="0" y="0"/>
                </a:moveTo>
                <a:lnTo>
                  <a:pt x="6105525" y="0"/>
                </a:lnTo>
                <a:cubicBezTo>
                  <a:pt x="6105117" y="1807452"/>
                  <a:pt x="6104710" y="3614904"/>
                  <a:pt x="6104302" y="5422356"/>
                </a:cubicBezTo>
                <a:cubicBezTo>
                  <a:pt x="6061606" y="6109899"/>
                  <a:pt x="5503004" y="6418311"/>
                  <a:pt x="5154322" y="6432561"/>
                </a:cubicBezTo>
                <a:lnTo>
                  <a:pt x="0" y="6439008"/>
                </a:lnTo>
                <a:lnTo>
                  <a:pt x="0" y="0"/>
                </a:lnTo>
                <a:close/>
              </a:path>
            </a:pathLst>
          </a:custGeom>
        </p:spPr>
        <p:txBody>
          <a:bodyPr wrap="square">
            <a:noAutofit/>
          </a:bodyPr>
          <a:lstStyle/>
          <a:p>
            <a:r>
              <a:rPr lang="en-US" dirty="0"/>
              <a:t>Click icon to add picture</a:t>
            </a:r>
          </a:p>
        </p:txBody>
      </p:sp>
      <p:sp>
        <p:nvSpPr>
          <p:cNvPr id="2" name="Title 1"/>
          <p:cNvSpPr>
            <a:spLocks noGrp="1"/>
          </p:cNvSpPr>
          <p:nvPr>
            <p:ph type="title"/>
          </p:nvPr>
        </p:nvSpPr>
        <p:spPr>
          <a:xfrm>
            <a:off x="752790" y="566462"/>
            <a:ext cx="4680448" cy="983535"/>
          </a:xfrm>
        </p:spPr>
        <p:txBody>
          <a:bodyPr anchor="b"/>
          <a:lstStyle/>
          <a:p>
            <a:r>
              <a:rPr lang="en-US"/>
              <a:t>Click to edit Master title style</a:t>
            </a:r>
            <a:endParaRPr lang="en-US" dirty="0"/>
          </a:p>
        </p:txBody>
      </p:sp>
      <p:sp>
        <p:nvSpPr>
          <p:cNvPr id="3" name="Content Placeholder 2"/>
          <p:cNvSpPr>
            <a:spLocks noGrp="1"/>
          </p:cNvSpPr>
          <p:nvPr>
            <p:ph idx="1"/>
          </p:nvPr>
        </p:nvSpPr>
        <p:spPr>
          <a:xfrm>
            <a:off x="769723" y="1984375"/>
            <a:ext cx="4680448" cy="4154818"/>
          </a:xfrm>
        </p:spPr>
        <p:txBody>
          <a:bodyPr lIns="137160">
            <a:noAutofit/>
          </a:bodyPr>
          <a:lstStyle>
            <a:lvl1pPr marL="28098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Tree>
    <p:extLst>
      <p:ext uri="{BB962C8B-B14F-4D97-AF65-F5344CB8AC3E}">
        <p14:creationId xmlns:p14="http://schemas.microsoft.com/office/powerpoint/2010/main" val="247470025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Photo_Slide_Layou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6096000" y="3428999"/>
            <a:ext cx="3063240" cy="3007919"/>
          </a:xfrm>
        </p:spPr>
        <p:txBody>
          <a:bodyPr/>
          <a:lstStyle/>
          <a:p>
            <a:r>
              <a:rPr lang="en-US" dirty="0"/>
              <a:t>Click icon to add picture</a:t>
            </a:r>
          </a:p>
        </p:txBody>
      </p:sp>
      <p:sp>
        <p:nvSpPr>
          <p:cNvPr id="11" name="Picture Placeholder 10"/>
          <p:cNvSpPr>
            <a:spLocks noGrp="1"/>
          </p:cNvSpPr>
          <p:nvPr>
            <p:ph type="pic" sz="quarter" idx="15"/>
          </p:nvPr>
        </p:nvSpPr>
        <p:spPr>
          <a:xfrm>
            <a:off x="9153524" y="3429000"/>
            <a:ext cx="3044952" cy="3009279"/>
          </a:xfrm>
          <a:custGeom>
            <a:avLst/>
            <a:gdLst>
              <a:gd name="connsiteX0" fmla="*/ 0 w 3044952"/>
              <a:gd name="connsiteY0" fmla="*/ 0 h 3004282"/>
              <a:gd name="connsiteX1" fmla="*/ 3044952 w 3044952"/>
              <a:gd name="connsiteY1" fmla="*/ 0 h 3004282"/>
              <a:gd name="connsiteX2" fmla="*/ 3044952 w 3044952"/>
              <a:gd name="connsiteY2" fmla="*/ 1973509 h 3004282"/>
              <a:gd name="connsiteX3" fmla="*/ 3025012 w 3044952"/>
              <a:gd name="connsiteY3" fmla="*/ 2119672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54105 w 3044952"/>
              <a:gd name="connsiteY10" fmla="*/ 3001574 h 3004282"/>
              <a:gd name="connsiteX11" fmla="*/ 2039007 w 3044952"/>
              <a:gd name="connsiteY11" fmla="*/ 3004282 h 3004282"/>
              <a:gd name="connsiteX12" fmla="*/ 0 w 3044952"/>
              <a:gd name="connsiteY12" fmla="*/ 3004282 h 3004282"/>
              <a:gd name="connsiteX0" fmla="*/ 0 w 3044952"/>
              <a:gd name="connsiteY0" fmla="*/ 0 h 3004282"/>
              <a:gd name="connsiteX1" fmla="*/ 3044952 w 3044952"/>
              <a:gd name="connsiteY1" fmla="*/ 0 h 3004282"/>
              <a:gd name="connsiteX2" fmla="*/ 3044952 w 3044952"/>
              <a:gd name="connsiteY2" fmla="*/ 1973509 h 3004282"/>
              <a:gd name="connsiteX3" fmla="*/ 3025012 w 3044952"/>
              <a:gd name="connsiteY3" fmla="*/ 2119672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54105 w 3044952"/>
              <a:gd name="connsiteY10" fmla="*/ 3001574 h 3004282"/>
              <a:gd name="connsiteX11" fmla="*/ 2039007 w 3044952"/>
              <a:gd name="connsiteY11" fmla="*/ 3004282 h 3004282"/>
              <a:gd name="connsiteX12" fmla="*/ 0 w 3044952"/>
              <a:gd name="connsiteY12" fmla="*/ 3004282 h 3004282"/>
              <a:gd name="connsiteX13" fmla="*/ 0 w 3044952"/>
              <a:gd name="connsiteY13" fmla="*/ 0 h 3004282"/>
              <a:gd name="connsiteX0" fmla="*/ 0 w 3044952"/>
              <a:gd name="connsiteY0" fmla="*/ 0 h 3004282"/>
              <a:gd name="connsiteX1" fmla="*/ 3044952 w 3044952"/>
              <a:gd name="connsiteY1" fmla="*/ 0 h 3004282"/>
              <a:gd name="connsiteX2" fmla="*/ 3044952 w 3044952"/>
              <a:gd name="connsiteY2" fmla="*/ 1973509 h 3004282"/>
              <a:gd name="connsiteX3" fmla="*/ 3025012 w 3044952"/>
              <a:gd name="connsiteY3" fmla="*/ 2119672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54105 w 3044952"/>
              <a:gd name="connsiteY10" fmla="*/ 3001574 h 3004282"/>
              <a:gd name="connsiteX11" fmla="*/ 2039007 w 3044952"/>
              <a:gd name="connsiteY11" fmla="*/ 3004282 h 3004282"/>
              <a:gd name="connsiteX12" fmla="*/ 0 w 3044952"/>
              <a:gd name="connsiteY12" fmla="*/ 3004282 h 3004282"/>
              <a:gd name="connsiteX13" fmla="*/ 0 w 3044952"/>
              <a:gd name="connsiteY13" fmla="*/ 0 h 3004282"/>
              <a:gd name="connsiteX0" fmla="*/ 0 w 3044952"/>
              <a:gd name="connsiteY0" fmla="*/ 0 h 3004282"/>
              <a:gd name="connsiteX1" fmla="*/ 3044952 w 3044952"/>
              <a:gd name="connsiteY1" fmla="*/ 0 h 3004282"/>
              <a:gd name="connsiteX2" fmla="*/ 3044952 w 3044952"/>
              <a:gd name="connsiteY2" fmla="*/ 1973509 h 3004282"/>
              <a:gd name="connsiteX3" fmla="*/ 3025012 w 3044952"/>
              <a:gd name="connsiteY3" fmla="*/ 2119672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54105 w 3044952"/>
              <a:gd name="connsiteY10" fmla="*/ 3001574 h 3004282"/>
              <a:gd name="connsiteX11" fmla="*/ 2039007 w 3044952"/>
              <a:gd name="connsiteY11" fmla="*/ 3004282 h 3004282"/>
              <a:gd name="connsiteX12" fmla="*/ 0 w 3044952"/>
              <a:gd name="connsiteY12" fmla="*/ 3004282 h 3004282"/>
              <a:gd name="connsiteX13" fmla="*/ 0 w 3044952"/>
              <a:gd name="connsiteY13" fmla="*/ 0 h 3004282"/>
              <a:gd name="connsiteX0" fmla="*/ 0 w 3044952"/>
              <a:gd name="connsiteY0" fmla="*/ 0 h 3004282"/>
              <a:gd name="connsiteX1" fmla="*/ 3044952 w 3044952"/>
              <a:gd name="connsiteY1" fmla="*/ 0 h 3004282"/>
              <a:gd name="connsiteX2" fmla="*/ 3044952 w 3044952"/>
              <a:gd name="connsiteY2" fmla="*/ 1973509 h 3004282"/>
              <a:gd name="connsiteX3" fmla="*/ 3025012 w 3044952"/>
              <a:gd name="connsiteY3" fmla="*/ 2119672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54105 w 3044952"/>
              <a:gd name="connsiteY10" fmla="*/ 3001574 h 3004282"/>
              <a:gd name="connsiteX11" fmla="*/ 2039007 w 3044952"/>
              <a:gd name="connsiteY11" fmla="*/ 3004282 h 3004282"/>
              <a:gd name="connsiteX12" fmla="*/ 0 w 3044952"/>
              <a:gd name="connsiteY12" fmla="*/ 3004282 h 3004282"/>
              <a:gd name="connsiteX13" fmla="*/ 0 w 3044952"/>
              <a:gd name="connsiteY13" fmla="*/ 0 h 3004282"/>
              <a:gd name="connsiteX0" fmla="*/ 0 w 3044952"/>
              <a:gd name="connsiteY0" fmla="*/ 0 h 3004282"/>
              <a:gd name="connsiteX1" fmla="*/ 3044952 w 3044952"/>
              <a:gd name="connsiteY1" fmla="*/ 0 h 3004282"/>
              <a:gd name="connsiteX2" fmla="*/ 3044952 w 3044952"/>
              <a:gd name="connsiteY2" fmla="*/ 1973509 h 3004282"/>
              <a:gd name="connsiteX3" fmla="*/ 3034035 w 3044952"/>
              <a:gd name="connsiteY3" fmla="*/ 2125687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54105 w 3044952"/>
              <a:gd name="connsiteY10" fmla="*/ 3001574 h 3004282"/>
              <a:gd name="connsiteX11" fmla="*/ 2039007 w 3044952"/>
              <a:gd name="connsiteY11" fmla="*/ 3004282 h 3004282"/>
              <a:gd name="connsiteX12" fmla="*/ 0 w 3044952"/>
              <a:gd name="connsiteY12" fmla="*/ 3004282 h 3004282"/>
              <a:gd name="connsiteX13" fmla="*/ 0 w 3044952"/>
              <a:gd name="connsiteY13" fmla="*/ 0 h 3004282"/>
              <a:gd name="connsiteX0" fmla="*/ 0 w 3044952"/>
              <a:gd name="connsiteY0" fmla="*/ 0 h 3007590"/>
              <a:gd name="connsiteX1" fmla="*/ 3044952 w 3044952"/>
              <a:gd name="connsiteY1" fmla="*/ 0 h 3007590"/>
              <a:gd name="connsiteX2" fmla="*/ 3044952 w 3044952"/>
              <a:gd name="connsiteY2" fmla="*/ 1973509 h 3007590"/>
              <a:gd name="connsiteX3" fmla="*/ 3034035 w 3044952"/>
              <a:gd name="connsiteY3" fmla="*/ 2125687 h 3007590"/>
              <a:gd name="connsiteX4" fmla="*/ 2845673 w 3044952"/>
              <a:gd name="connsiteY4" fmla="*/ 2570643 h 3007590"/>
              <a:gd name="connsiteX5" fmla="*/ 2798966 w 3044952"/>
              <a:gd name="connsiteY5" fmla="*/ 2630884 h 3007590"/>
              <a:gd name="connsiteX6" fmla="*/ 2700138 w 3044952"/>
              <a:gd name="connsiteY6" fmla="*/ 2733950 h 3007590"/>
              <a:gd name="connsiteX7" fmla="*/ 2661857 w 3044952"/>
              <a:gd name="connsiteY7" fmla="*/ 2766074 h 3007590"/>
              <a:gd name="connsiteX8" fmla="*/ 2603175 w 3044952"/>
              <a:gd name="connsiteY8" fmla="*/ 2808725 h 3007590"/>
              <a:gd name="connsiteX9" fmla="*/ 2573346 w 3044952"/>
              <a:gd name="connsiteY9" fmla="*/ 2829163 h 3007590"/>
              <a:gd name="connsiteX10" fmla="*/ 2075160 w 3044952"/>
              <a:gd name="connsiteY10" fmla="*/ 3007590 h 3007590"/>
              <a:gd name="connsiteX11" fmla="*/ 2039007 w 3044952"/>
              <a:gd name="connsiteY11" fmla="*/ 3004282 h 3007590"/>
              <a:gd name="connsiteX12" fmla="*/ 0 w 3044952"/>
              <a:gd name="connsiteY12" fmla="*/ 3004282 h 3007590"/>
              <a:gd name="connsiteX13" fmla="*/ 0 w 3044952"/>
              <a:gd name="connsiteY13" fmla="*/ 0 h 3007590"/>
              <a:gd name="connsiteX0" fmla="*/ 0 w 3044952"/>
              <a:gd name="connsiteY0" fmla="*/ 0 h 3007590"/>
              <a:gd name="connsiteX1" fmla="*/ 3044952 w 3044952"/>
              <a:gd name="connsiteY1" fmla="*/ 0 h 3007590"/>
              <a:gd name="connsiteX2" fmla="*/ 3044952 w 3044952"/>
              <a:gd name="connsiteY2" fmla="*/ 1973509 h 3007590"/>
              <a:gd name="connsiteX3" fmla="*/ 3034035 w 3044952"/>
              <a:gd name="connsiteY3" fmla="*/ 2125687 h 3007590"/>
              <a:gd name="connsiteX4" fmla="*/ 2845673 w 3044952"/>
              <a:gd name="connsiteY4" fmla="*/ 2570643 h 3007590"/>
              <a:gd name="connsiteX5" fmla="*/ 2798966 w 3044952"/>
              <a:gd name="connsiteY5" fmla="*/ 2630884 h 3007590"/>
              <a:gd name="connsiteX6" fmla="*/ 2700138 w 3044952"/>
              <a:gd name="connsiteY6" fmla="*/ 2733950 h 3007590"/>
              <a:gd name="connsiteX7" fmla="*/ 2661857 w 3044952"/>
              <a:gd name="connsiteY7" fmla="*/ 2766074 h 3007590"/>
              <a:gd name="connsiteX8" fmla="*/ 2603175 w 3044952"/>
              <a:gd name="connsiteY8" fmla="*/ 2808725 h 3007590"/>
              <a:gd name="connsiteX9" fmla="*/ 2573346 w 3044952"/>
              <a:gd name="connsiteY9" fmla="*/ 2829163 h 3007590"/>
              <a:gd name="connsiteX10" fmla="*/ 2075160 w 3044952"/>
              <a:gd name="connsiteY10" fmla="*/ 3007590 h 3007590"/>
              <a:gd name="connsiteX11" fmla="*/ 2039007 w 3044952"/>
              <a:gd name="connsiteY11" fmla="*/ 3004282 h 3007590"/>
              <a:gd name="connsiteX12" fmla="*/ 0 w 3044952"/>
              <a:gd name="connsiteY12" fmla="*/ 3004282 h 3007590"/>
              <a:gd name="connsiteX13" fmla="*/ 0 w 3044952"/>
              <a:gd name="connsiteY13" fmla="*/ 0 h 3007590"/>
              <a:gd name="connsiteX0" fmla="*/ 0 w 3044952"/>
              <a:gd name="connsiteY0" fmla="*/ 0 h 3007590"/>
              <a:gd name="connsiteX1" fmla="*/ 3044952 w 3044952"/>
              <a:gd name="connsiteY1" fmla="*/ 0 h 3007590"/>
              <a:gd name="connsiteX2" fmla="*/ 3044952 w 3044952"/>
              <a:gd name="connsiteY2" fmla="*/ 1973509 h 3007590"/>
              <a:gd name="connsiteX3" fmla="*/ 3037043 w 3044952"/>
              <a:gd name="connsiteY3" fmla="*/ 2131703 h 3007590"/>
              <a:gd name="connsiteX4" fmla="*/ 2845673 w 3044952"/>
              <a:gd name="connsiteY4" fmla="*/ 2570643 h 3007590"/>
              <a:gd name="connsiteX5" fmla="*/ 2798966 w 3044952"/>
              <a:gd name="connsiteY5" fmla="*/ 2630884 h 3007590"/>
              <a:gd name="connsiteX6" fmla="*/ 2700138 w 3044952"/>
              <a:gd name="connsiteY6" fmla="*/ 2733950 h 3007590"/>
              <a:gd name="connsiteX7" fmla="*/ 2661857 w 3044952"/>
              <a:gd name="connsiteY7" fmla="*/ 2766074 h 3007590"/>
              <a:gd name="connsiteX8" fmla="*/ 2603175 w 3044952"/>
              <a:gd name="connsiteY8" fmla="*/ 2808725 h 3007590"/>
              <a:gd name="connsiteX9" fmla="*/ 2573346 w 3044952"/>
              <a:gd name="connsiteY9" fmla="*/ 2829163 h 3007590"/>
              <a:gd name="connsiteX10" fmla="*/ 2075160 w 3044952"/>
              <a:gd name="connsiteY10" fmla="*/ 3007590 h 3007590"/>
              <a:gd name="connsiteX11" fmla="*/ 2039007 w 3044952"/>
              <a:gd name="connsiteY11" fmla="*/ 3004282 h 3007590"/>
              <a:gd name="connsiteX12" fmla="*/ 0 w 3044952"/>
              <a:gd name="connsiteY12" fmla="*/ 3004282 h 3007590"/>
              <a:gd name="connsiteX13" fmla="*/ 0 w 3044952"/>
              <a:gd name="connsiteY13" fmla="*/ 0 h 3007590"/>
              <a:gd name="connsiteX0" fmla="*/ 0 w 3044952"/>
              <a:gd name="connsiteY0" fmla="*/ 0 h 3004582"/>
              <a:gd name="connsiteX1" fmla="*/ 3044952 w 3044952"/>
              <a:gd name="connsiteY1" fmla="*/ 0 h 3004582"/>
              <a:gd name="connsiteX2" fmla="*/ 3044952 w 3044952"/>
              <a:gd name="connsiteY2" fmla="*/ 1973509 h 3004582"/>
              <a:gd name="connsiteX3" fmla="*/ 3037043 w 3044952"/>
              <a:gd name="connsiteY3" fmla="*/ 2131703 h 3004582"/>
              <a:gd name="connsiteX4" fmla="*/ 2845673 w 3044952"/>
              <a:gd name="connsiteY4" fmla="*/ 2570643 h 3004582"/>
              <a:gd name="connsiteX5" fmla="*/ 2798966 w 3044952"/>
              <a:gd name="connsiteY5" fmla="*/ 2630884 h 3004582"/>
              <a:gd name="connsiteX6" fmla="*/ 2700138 w 3044952"/>
              <a:gd name="connsiteY6" fmla="*/ 2733950 h 3004582"/>
              <a:gd name="connsiteX7" fmla="*/ 2661857 w 3044952"/>
              <a:gd name="connsiteY7" fmla="*/ 2766074 h 3004582"/>
              <a:gd name="connsiteX8" fmla="*/ 2603175 w 3044952"/>
              <a:gd name="connsiteY8" fmla="*/ 2808725 h 3004582"/>
              <a:gd name="connsiteX9" fmla="*/ 2573346 w 3044952"/>
              <a:gd name="connsiteY9" fmla="*/ 2829163 h 3004582"/>
              <a:gd name="connsiteX10" fmla="*/ 2090199 w 3044952"/>
              <a:gd name="connsiteY10" fmla="*/ 3004582 h 3004582"/>
              <a:gd name="connsiteX11" fmla="*/ 2039007 w 3044952"/>
              <a:gd name="connsiteY11" fmla="*/ 3004282 h 3004582"/>
              <a:gd name="connsiteX12" fmla="*/ 0 w 3044952"/>
              <a:gd name="connsiteY12" fmla="*/ 3004282 h 3004582"/>
              <a:gd name="connsiteX13" fmla="*/ 0 w 3044952"/>
              <a:gd name="connsiteY13" fmla="*/ 0 h 3004582"/>
              <a:gd name="connsiteX0" fmla="*/ 0 w 3044952"/>
              <a:gd name="connsiteY0" fmla="*/ 0 h 3004582"/>
              <a:gd name="connsiteX1" fmla="*/ 3044952 w 3044952"/>
              <a:gd name="connsiteY1" fmla="*/ 0 h 3004582"/>
              <a:gd name="connsiteX2" fmla="*/ 3044952 w 3044952"/>
              <a:gd name="connsiteY2" fmla="*/ 1973509 h 3004582"/>
              <a:gd name="connsiteX3" fmla="*/ 3037043 w 3044952"/>
              <a:gd name="connsiteY3" fmla="*/ 2131703 h 3004582"/>
              <a:gd name="connsiteX4" fmla="*/ 2845673 w 3044952"/>
              <a:gd name="connsiteY4" fmla="*/ 2570643 h 3004582"/>
              <a:gd name="connsiteX5" fmla="*/ 2798966 w 3044952"/>
              <a:gd name="connsiteY5" fmla="*/ 2630884 h 3004582"/>
              <a:gd name="connsiteX6" fmla="*/ 2700138 w 3044952"/>
              <a:gd name="connsiteY6" fmla="*/ 2733950 h 3004582"/>
              <a:gd name="connsiteX7" fmla="*/ 2661857 w 3044952"/>
              <a:gd name="connsiteY7" fmla="*/ 2766074 h 3004582"/>
              <a:gd name="connsiteX8" fmla="*/ 2603175 w 3044952"/>
              <a:gd name="connsiteY8" fmla="*/ 2808725 h 3004582"/>
              <a:gd name="connsiteX9" fmla="*/ 2573346 w 3044952"/>
              <a:gd name="connsiteY9" fmla="*/ 2829163 h 3004582"/>
              <a:gd name="connsiteX10" fmla="*/ 2090199 w 3044952"/>
              <a:gd name="connsiteY10" fmla="*/ 3004582 h 3004582"/>
              <a:gd name="connsiteX11" fmla="*/ 2039007 w 3044952"/>
              <a:gd name="connsiteY11" fmla="*/ 3004282 h 3004582"/>
              <a:gd name="connsiteX12" fmla="*/ 0 w 3044952"/>
              <a:gd name="connsiteY12" fmla="*/ 3004282 h 3004582"/>
              <a:gd name="connsiteX13" fmla="*/ 0 w 3044952"/>
              <a:gd name="connsiteY13" fmla="*/ 0 h 3004582"/>
              <a:gd name="connsiteX0" fmla="*/ 0 w 3044952"/>
              <a:gd name="connsiteY0" fmla="*/ 0 h 3007919"/>
              <a:gd name="connsiteX1" fmla="*/ 3044952 w 3044952"/>
              <a:gd name="connsiteY1" fmla="*/ 0 h 3007919"/>
              <a:gd name="connsiteX2" fmla="*/ 3044952 w 3044952"/>
              <a:gd name="connsiteY2" fmla="*/ 1973509 h 3007919"/>
              <a:gd name="connsiteX3" fmla="*/ 3037043 w 3044952"/>
              <a:gd name="connsiteY3" fmla="*/ 2131703 h 3007919"/>
              <a:gd name="connsiteX4" fmla="*/ 2845673 w 3044952"/>
              <a:gd name="connsiteY4" fmla="*/ 2570643 h 3007919"/>
              <a:gd name="connsiteX5" fmla="*/ 2798966 w 3044952"/>
              <a:gd name="connsiteY5" fmla="*/ 2630884 h 3007919"/>
              <a:gd name="connsiteX6" fmla="*/ 2700138 w 3044952"/>
              <a:gd name="connsiteY6" fmla="*/ 2733950 h 3007919"/>
              <a:gd name="connsiteX7" fmla="*/ 2661857 w 3044952"/>
              <a:gd name="connsiteY7" fmla="*/ 2766074 h 3007919"/>
              <a:gd name="connsiteX8" fmla="*/ 2603175 w 3044952"/>
              <a:gd name="connsiteY8" fmla="*/ 2808725 h 3007919"/>
              <a:gd name="connsiteX9" fmla="*/ 2573346 w 3044952"/>
              <a:gd name="connsiteY9" fmla="*/ 2829163 h 3007919"/>
              <a:gd name="connsiteX10" fmla="*/ 2090199 w 3044952"/>
              <a:gd name="connsiteY10" fmla="*/ 3007919 h 3007919"/>
              <a:gd name="connsiteX11" fmla="*/ 2039007 w 3044952"/>
              <a:gd name="connsiteY11" fmla="*/ 3004282 h 3007919"/>
              <a:gd name="connsiteX12" fmla="*/ 0 w 3044952"/>
              <a:gd name="connsiteY12" fmla="*/ 3004282 h 3007919"/>
              <a:gd name="connsiteX13" fmla="*/ 0 w 3044952"/>
              <a:gd name="connsiteY13" fmla="*/ 0 h 3007919"/>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39007 w 3044952"/>
              <a:gd name="connsiteY10" fmla="*/ 3004282 h 3004282"/>
              <a:gd name="connsiteX11" fmla="*/ 0 w 3044952"/>
              <a:gd name="connsiteY11" fmla="*/ 3004282 h 3004282"/>
              <a:gd name="connsiteX12" fmla="*/ 0 w 3044952"/>
              <a:gd name="connsiteY12"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29163 h 3004282"/>
              <a:gd name="connsiteX10" fmla="*/ 2039007 w 3044952"/>
              <a:gd name="connsiteY10" fmla="*/ 3004282 h 3004282"/>
              <a:gd name="connsiteX11" fmla="*/ 0 w 3044952"/>
              <a:gd name="connsiteY11" fmla="*/ 3004282 h 3004282"/>
              <a:gd name="connsiteX12" fmla="*/ 0 w 3044952"/>
              <a:gd name="connsiteY12"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34160 h 3004282"/>
              <a:gd name="connsiteX10" fmla="*/ 2039007 w 3044952"/>
              <a:gd name="connsiteY10" fmla="*/ 3004282 h 3004282"/>
              <a:gd name="connsiteX11" fmla="*/ 0 w 3044952"/>
              <a:gd name="connsiteY11" fmla="*/ 3004282 h 3004282"/>
              <a:gd name="connsiteX12" fmla="*/ 0 w 3044952"/>
              <a:gd name="connsiteY12"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34160 h 3004282"/>
              <a:gd name="connsiteX10" fmla="*/ 2039007 w 3044952"/>
              <a:gd name="connsiteY10" fmla="*/ 3004282 h 3004282"/>
              <a:gd name="connsiteX11" fmla="*/ 0 w 3044952"/>
              <a:gd name="connsiteY11" fmla="*/ 3004282 h 3004282"/>
              <a:gd name="connsiteX12" fmla="*/ 0 w 3044952"/>
              <a:gd name="connsiteY12"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573346 w 3044952"/>
              <a:gd name="connsiteY9" fmla="*/ 2834160 h 3004282"/>
              <a:gd name="connsiteX10" fmla="*/ 2039007 w 3044952"/>
              <a:gd name="connsiteY10" fmla="*/ 3004282 h 3004282"/>
              <a:gd name="connsiteX11" fmla="*/ 0 w 3044952"/>
              <a:gd name="connsiteY11" fmla="*/ 3004282 h 3004282"/>
              <a:gd name="connsiteX12" fmla="*/ 0 w 3044952"/>
              <a:gd name="connsiteY12"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61857 w 3044952"/>
              <a:gd name="connsiteY7" fmla="*/ 2766074 h 3004282"/>
              <a:gd name="connsiteX8" fmla="*/ 2603175 w 3044952"/>
              <a:gd name="connsiteY8" fmla="*/ 2808725 h 3004282"/>
              <a:gd name="connsiteX9" fmla="*/ 2039007 w 3044952"/>
              <a:gd name="connsiteY9" fmla="*/ 3004282 h 3004282"/>
              <a:gd name="connsiteX10" fmla="*/ 0 w 3044952"/>
              <a:gd name="connsiteY10" fmla="*/ 3004282 h 3004282"/>
              <a:gd name="connsiteX11" fmla="*/ 0 w 3044952"/>
              <a:gd name="connsiteY11"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700138 w 3044952"/>
              <a:gd name="connsiteY6" fmla="*/ 2733950 h 3004282"/>
              <a:gd name="connsiteX7" fmla="*/ 2603175 w 3044952"/>
              <a:gd name="connsiteY7" fmla="*/ 2808725 h 3004282"/>
              <a:gd name="connsiteX8" fmla="*/ 2039007 w 3044952"/>
              <a:gd name="connsiteY8" fmla="*/ 3004282 h 3004282"/>
              <a:gd name="connsiteX9" fmla="*/ 0 w 3044952"/>
              <a:gd name="connsiteY9" fmla="*/ 3004282 h 3004282"/>
              <a:gd name="connsiteX10" fmla="*/ 0 w 3044952"/>
              <a:gd name="connsiteY10"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798966 w 3044952"/>
              <a:gd name="connsiteY5" fmla="*/ 2630884 h 3004282"/>
              <a:gd name="connsiteX6" fmla="*/ 2603175 w 3044952"/>
              <a:gd name="connsiteY6" fmla="*/ 2808725 h 3004282"/>
              <a:gd name="connsiteX7" fmla="*/ 2039007 w 3044952"/>
              <a:gd name="connsiteY7" fmla="*/ 3004282 h 3004282"/>
              <a:gd name="connsiteX8" fmla="*/ 0 w 3044952"/>
              <a:gd name="connsiteY8" fmla="*/ 3004282 h 3004282"/>
              <a:gd name="connsiteX9" fmla="*/ 0 w 3044952"/>
              <a:gd name="connsiteY9"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845673 w 3044952"/>
              <a:gd name="connsiteY4" fmla="*/ 2570643 h 3004282"/>
              <a:gd name="connsiteX5" fmla="*/ 2603175 w 3044952"/>
              <a:gd name="connsiteY5" fmla="*/ 2808725 h 3004282"/>
              <a:gd name="connsiteX6" fmla="*/ 2039007 w 3044952"/>
              <a:gd name="connsiteY6" fmla="*/ 3004282 h 3004282"/>
              <a:gd name="connsiteX7" fmla="*/ 0 w 3044952"/>
              <a:gd name="connsiteY7" fmla="*/ 3004282 h 3004282"/>
              <a:gd name="connsiteX8" fmla="*/ 0 w 3044952"/>
              <a:gd name="connsiteY8"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603175 w 3044952"/>
              <a:gd name="connsiteY4" fmla="*/ 2808725 h 3004282"/>
              <a:gd name="connsiteX5" fmla="*/ 2039007 w 3044952"/>
              <a:gd name="connsiteY5" fmla="*/ 3004282 h 3004282"/>
              <a:gd name="connsiteX6" fmla="*/ 0 w 3044952"/>
              <a:gd name="connsiteY6" fmla="*/ 3004282 h 3004282"/>
              <a:gd name="connsiteX7" fmla="*/ 0 w 3044952"/>
              <a:gd name="connsiteY7"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039007 w 3044952"/>
              <a:gd name="connsiteY4" fmla="*/ 3004282 h 3004282"/>
              <a:gd name="connsiteX5" fmla="*/ 0 w 3044952"/>
              <a:gd name="connsiteY5" fmla="*/ 3004282 h 3004282"/>
              <a:gd name="connsiteX6" fmla="*/ 0 w 3044952"/>
              <a:gd name="connsiteY6"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034011 w 3044952"/>
              <a:gd name="connsiteY4" fmla="*/ 3004282 h 3004282"/>
              <a:gd name="connsiteX5" fmla="*/ 0 w 3044952"/>
              <a:gd name="connsiteY5" fmla="*/ 3004282 h 3004282"/>
              <a:gd name="connsiteX6" fmla="*/ 0 w 3044952"/>
              <a:gd name="connsiteY6"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034011 w 3044952"/>
              <a:gd name="connsiteY4" fmla="*/ 3004282 h 3004282"/>
              <a:gd name="connsiteX5" fmla="*/ 0 w 3044952"/>
              <a:gd name="connsiteY5" fmla="*/ 3004282 h 3004282"/>
              <a:gd name="connsiteX6" fmla="*/ 0 w 3044952"/>
              <a:gd name="connsiteY6" fmla="*/ 0 h 3004282"/>
              <a:gd name="connsiteX0" fmla="*/ 0 w 3044952"/>
              <a:gd name="connsiteY0" fmla="*/ 0 h 3004282"/>
              <a:gd name="connsiteX1" fmla="*/ 3044952 w 3044952"/>
              <a:gd name="connsiteY1" fmla="*/ 0 h 3004282"/>
              <a:gd name="connsiteX2" fmla="*/ 3044952 w 3044952"/>
              <a:gd name="connsiteY2" fmla="*/ 1973509 h 3004282"/>
              <a:gd name="connsiteX3" fmla="*/ 3037043 w 3044952"/>
              <a:gd name="connsiteY3" fmla="*/ 2131703 h 3004282"/>
              <a:gd name="connsiteX4" fmla="*/ 2034011 w 3044952"/>
              <a:gd name="connsiteY4" fmla="*/ 3004282 h 3004282"/>
              <a:gd name="connsiteX5" fmla="*/ 0 w 3044952"/>
              <a:gd name="connsiteY5" fmla="*/ 3004282 h 3004282"/>
              <a:gd name="connsiteX6" fmla="*/ 0 w 3044952"/>
              <a:gd name="connsiteY6" fmla="*/ 0 h 3004282"/>
              <a:gd name="connsiteX0" fmla="*/ 0 w 3044952"/>
              <a:gd name="connsiteY0" fmla="*/ 0 h 3009279"/>
              <a:gd name="connsiteX1" fmla="*/ 3044952 w 3044952"/>
              <a:gd name="connsiteY1" fmla="*/ 0 h 3009279"/>
              <a:gd name="connsiteX2" fmla="*/ 3044952 w 3044952"/>
              <a:gd name="connsiteY2" fmla="*/ 1973509 h 3009279"/>
              <a:gd name="connsiteX3" fmla="*/ 3037043 w 3044952"/>
              <a:gd name="connsiteY3" fmla="*/ 2131703 h 3009279"/>
              <a:gd name="connsiteX4" fmla="*/ 2034011 w 3044952"/>
              <a:gd name="connsiteY4" fmla="*/ 3004282 h 3009279"/>
              <a:gd name="connsiteX5" fmla="*/ 0 w 3044952"/>
              <a:gd name="connsiteY5" fmla="*/ 3009279 h 3009279"/>
              <a:gd name="connsiteX6" fmla="*/ 0 w 3044952"/>
              <a:gd name="connsiteY6" fmla="*/ 0 h 3009279"/>
              <a:gd name="connsiteX0" fmla="*/ 0 w 3044952"/>
              <a:gd name="connsiteY0" fmla="*/ 0 h 3009279"/>
              <a:gd name="connsiteX1" fmla="*/ 3044952 w 3044952"/>
              <a:gd name="connsiteY1" fmla="*/ 0 h 3009279"/>
              <a:gd name="connsiteX2" fmla="*/ 3044952 w 3044952"/>
              <a:gd name="connsiteY2" fmla="*/ 1973509 h 3009279"/>
              <a:gd name="connsiteX3" fmla="*/ 3037043 w 3044952"/>
              <a:gd name="connsiteY3" fmla="*/ 2131703 h 3009279"/>
              <a:gd name="connsiteX4" fmla="*/ 2038324 w 3044952"/>
              <a:gd name="connsiteY4" fmla="*/ 3008596 h 3009279"/>
              <a:gd name="connsiteX5" fmla="*/ 0 w 3044952"/>
              <a:gd name="connsiteY5" fmla="*/ 3009279 h 3009279"/>
              <a:gd name="connsiteX6" fmla="*/ 0 w 3044952"/>
              <a:gd name="connsiteY6" fmla="*/ 0 h 3009279"/>
              <a:gd name="connsiteX0" fmla="*/ 0 w 3044952"/>
              <a:gd name="connsiteY0" fmla="*/ 0 h 3009279"/>
              <a:gd name="connsiteX1" fmla="*/ 3044952 w 3044952"/>
              <a:gd name="connsiteY1" fmla="*/ 0 h 3009279"/>
              <a:gd name="connsiteX2" fmla="*/ 3044952 w 3044952"/>
              <a:gd name="connsiteY2" fmla="*/ 1973509 h 3009279"/>
              <a:gd name="connsiteX3" fmla="*/ 3037043 w 3044952"/>
              <a:gd name="connsiteY3" fmla="*/ 2131703 h 3009279"/>
              <a:gd name="connsiteX4" fmla="*/ 2038324 w 3044952"/>
              <a:gd name="connsiteY4" fmla="*/ 3008596 h 3009279"/>
              <a:gd name="connsiteX5" fmla="*/ 0 w 3044952"/>
              <a:gd name="connsiteY5" fmla="*/ 3009279 h 3009279"/>
              <a:gd name="connsiteX6" fmla="*/ 0 w 3044952"/>
              <a:gd name="connsiteY6" fmla="*/ 0 h 3009279"/>
              <a:gd name="connsiteX0" fmla="*/ 0 w 3044952"/>
              <a:gd name="connsiteY0" fmla="*/ 0 h 3009279"/>
              <a:gd name="connsiteX1" fmla="*/ 3044952 w 3044952"/>
              <a:gd name="connsiteY1" fmla="*/ 0 h 3009279"/>
              <a:gd name="connsiteX2" fmla="*/ 3044952 w 3044952"/>
              <a:gd name="connsiteY2" fmla="*/ 1973509 h 3009279"/>
              <a:gd name="connsiteX3" fmla="*/ 3037043 w 3044952"/>
              <a:gd name="connsiteY3" fmla="*/ 2131703 h 3009279"/>
              <a:gd name="connsiteX4" fmla="*/ 2038324 w 3044952"/>
              <a:gd name="connsiteY4" fmla="*/ 3008596 h 3009279"/>
              <a:gd name="connsiteX5" fmla="*/ 0 w 3044952"/>
              <a:gd name="connsiteY5" fmla="*/ 3009279 h 3009279"/>
              <a:gd name="connsiteX6" fmla="*/ 0 w 3044952"/>
              <a:gd name="connsiteY6" fmla="*/ 0 h 30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44952" h="3009279">
                <a:moveTo>
                  <a:pt x="0" y="0"/>
                </a:moveTo>
                <a:lnTo>
                  <a:pt x="3044952" y="0"/>
                </a:lnTo>
                <a:lnTo>
                  <a:pt x="3044952" y="1973509"/>
                </a:lnTo>
                <a:lnTo>
                  <a:pt x="3037043" y="2131703"/>
                </a:lnTo>
                <a:cubicBezTo>
                  <a:pt x="3022918" y="2282146"/>
                  <a:pt x="2825682" y="2961522"/>
                  <a:pt x="2038324" y="3008596"/>
                </a:cubicBezTo>
                <a:lnTo>
                  <a:pt x="0" y="3009279"/>
                </a:lnTo>
                <a:lnTo>
                  <a:pt x="0" y="0"/>
                </a:lnTo>
                <a:close/>
              </a:path>
            </a:pathLst>
          </a:custGeom>
        </p:spPr>
        <p:txBody>
          <a:bodyPr wrap="square">
            <a:noAutofit/>
          </a:bodyPr>
          <a:lstStyle/>
          <a:p>
            <a:r>
              <a:rPr lang="en-US" dirty="0"/>
              <a:t>Click icon to add picture</a:t>
            </a:r>
          </a:p>
        </p:txBody>
      </p:sp>
      <p:sp>
        <p:nvSpPr>
          <p:cNvPr id="9" name="Picture Placeholder 8"/>
          <p:cNvSpPr>
            <a:spLocks noGrp="1"/>
          </p:cNvSpPr>
          <p:nvPr>
            <p:ph type="pic" sz="quarter" idx="13"/>
          </p:nvPr>
        </p:nvSpPr>
        <p:spPr>
          <a:xfrm>
            <a:off x="6096000" y="0"/>
            <a:ext cx="6105525" cy="3429000"/>
          </a:xfrm>
        </p:spPr>
        <p:txBody>
          <a:bodyPr/>
          <a:lstStyle/>
          <a:p>
            <a:r>
              <a:rPr lang="en-US" dirty="0"/>
              <a:t>Click icon to add picture</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
        <p:nvSpPr>
          <p:cNvPr id="2" name="Title 1"/>
          <p:cNvSpPr>
            <a:spLocks noGrp="1"/>
          </p:cNvSpPr>
          <p:nvPr>
            <p:ph type="title"/>
          </p:nvPr>
        </p:nvSpPr>
        <p:spPr>
          <a:xfrm>
            <a:off x="752790" y="566462"/>
            <a:ext cx="4680448" cy="983535"/>
          </a:xfrm>
        </p:spPr>
        <p:txBody>
          <a:bodyPr anchor="b"/>
          <a:lstStyle/>
          <a:p>
            <a:r>
              <a:rPr lang="en-US"/>
              <a:t>Click to edit Master title style</a:t>
            </a:r>
            <a:endParaRPr lang="en-US" dirty="0"/>
          </a:p>
        </p:txBody>
      </p:sp>
      <p:sp>
        <p:nvSpPr>
          <p:cNvPr id="3" name="Content Placeholder 2"/>
          <p:cNvSpPr>
            <a:spLocks noGrp="1"/>
          </p:cNvSpPr>
          <p:nvPr>
            <p:ph idx="1"/>
          </p:nvPr>
        </p:nvSpPr>
        <p:spPr>
          <a:xfrm>
            <a:off x="769723" y="1984375"/>
            <a:ext cx="4680448" cy="4154818"/>
          </a:xfrm>
        </p:spPr>
        <p:txBody>
          <a:bodyPr lIns="137160">
            <a:noAutofit/>
          </a:bodyPr>
          <a:lstStyle>
            <a:lvl1pPr marL="28098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lang="en-US" sz="2000" kern="1200" dirty="0" smtClean="0">
                <a:solidFill>
                  <a:schemeClr val="tx1"/>
                </a:solidFill>
                <a:latin typeface="+mn-lt"/>
                <a:ea typeface="+mn-ea"/>
                <a:cs typeface="+mn-cs"/>
              </a:defRPr>
            </a:lvl1pPr>
            <a:lvl2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2pPr>
            <a:lvl3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3pPr>
            <a:lvl4pPr indent="-287338" algn="l" defTabSz="914400" rtl="0" eaLnBrk="1" latinLnBrk="0" hangingPunct="1">
              <a:lnSpc>
                <a:spcPct val="100000"/>
              </a:lnSpc>
              <a:spcBef>
                <a:spcPts val="0"/>
              </a:spcBef>
              <a:spcAft>
                <a:spcPts val="1200"/>
              </a:spcAft>
              <a:buClr>
                <a:schemeClr val="bg2"/>
              </a:buClr>
              <a:defRPr lang="en-US" sz="2000" kern="1200" dirty="0" smtClean="0">
                <a:solidFill>
                  <a:schemeClr val="tx1"/>
                </a:solidFill>
                <a:latin typeface="+mn-lt"/>
                <a:ea typeface="+mn-ea"/>
                <a:cs typeface="+mn-cs"/>
              </a:defRPr>
            </a:lvl4pPr>
            <a:lvl5pPr indent="-287338" algn="l" defTabSz="914400" rtl="0" eaLnBrk="1" latinLnBrk="0" hangingPunct="1">
              <a:lnSpc>
                <a:spcPct val="100000"/>
              </a:lnSpc>
              <a:spcBef>
                <a:spcPts val="0"/>
              </a:spcBef>
              <a:spcAft>
                <a:spcPts val="1200"/>
              </a:spcAft>
              <a:buClr>
                <a:schemeClr val="bg2"/>
              </a:buClr>
              <a:defRPr lang="en-US"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3937268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hoto_Slide_Layout">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0" y="0"/>
            <a:ext cx="12201525" cy="6436955"/>
          </a:xfrm>
          <a:custGeom>
            <a:avLst/>
            <a:gdLst>
              <a:gd name="connsiteX0" fmla="*/ 0 w 12201525"/>
              <a:gd name="connsiteY0" fmla="*/ 0 h 6433282"/>
              <a:gd name="connsiteX1" fmla="*/ 12201525 w 12201525"/>
              <a:gd name="connsiteY1" fmla="*/ 0 h 6433282"/>
              <a:gd name="connsiteX2" fmla="*/ 12201525 w 12201525"/>
              <a:gd name="connsiteY2" fmla="*/ 5380160 h 6433282"/>
              <a:gd name="connsiteX3" fmla="*/ 12178536 w 12201525"/>
              <a:gd name="connsiteY3" fmla="*/ 5548672 h 6433282"/>
              <a:gd name="connsiteX4" fmla="*/ 11262871 w 12201525"/>
              <a:gd name="connsiteY4" fmla="*/ 6421186 h 6433282"/>
              <a:gd name="connsiteX5" fmla="*/ 11193403 w 12201525"/>
              <a:gd name="connsiteY5" fmla="*/ 6433282 h 6433282"/>
              <a:gd name="connsiteX6" fmla="*/ 0 w 12201525"/>
              <a:gd name="connsiteY6" fmla="*/ 6433282 h 6433282"/>
              <a:gd name="connsiteX0" fmla="*/ 0 w 12201525"/>
              <a:gd name="connsiteY0" fmla="*/ 0 h 6433282"/>
              <a:gd name="connsiteX1" fmla="*/ 12201525 w 12201525"/>
              <a:gd name="connsiteY1" fmla="*/ 0 h 6433282"/>
              <a:gd name="connsiteX2" fmla="*/ 12201525 w 12201525"/>
              <a:gd name="connsiteY2" fmla="*/ 5380160 h 6433282"/>
              <a:gd name="connsiteX3" fmla="*/ 12178536 w 12201525"/>
              <a:gd name="connsiteY3" fmla="*/ 5548672 h 6433282"/>
              <a:gd name="connsiteX4" fmla="*/ 11278111 w 12201525"/>
              <a:gd name="connsiteY4" fmla="*/ 6428806 h 6433282"/>
              <a:gd name="connsiteX5" fmla="*/ 11193403 w 12201525"/>
              <a:gd name="connsiteY5" fmla="*/ 6433282 h 6433282"/>
              <a:gd name="connsiteX6" fmla="*/ 0 w 12201525"/>
              <a:gd name="connsiteY6" fmla="*/ 6433282 h 6433282"/>
              <a:gd name="connsiteX7" fmla="*/ 0 w 12201525"/>
              <a:gd name="connsiteY7" fmla="*/ 0 h 6433282"/>
              <a:gd name="connsiteX0" fmla="*/ 0 w 12201525"/>
              <a:gd name="connsiteY0" fmla="*/ 0 h 6433282"/>
              <a:gd name="connsiteX1" fmla="*/ 12201525 w 12201525"/>
              <a:gd name="connsiteY1" fmla="*/ 0 h 6433282"/>
              <a:gd name="connsiteX2" fmla="*/ 12201525 w 12201525"/>
              <a:gd name="connsiteY2" fmla="*/ 5380160 h 6433282"/>
              <a:gd name="connsiteX3" fmla="*/ 12178536 w 12201525"/>
              <a:gd name="connsiteY3" fmla="*/ 5548672 h 6433282"/>
              <a:gd name="connsiteX4" fmla="*/ 11289541 w 12201525"/>
              <a:gd name="connsiteY4" fmla="*/ 6428806 h 6433282"/>
              <a:gd name="connsiteX5" fmla="*/ 11193403 w 12201525"/>
              <a:gd name="connsiteY5" fmla="*/ 6433282 h 6433282"/>
              <a:gd name="connsiteX6" fmla="*/ 0 w 12201525"/>
              <a:gd name="connsiteY6" fmla="*/ 6433282 h 6433282"/>
              <a:gd name="connsiteX7" fmla="*/ 0 w 12201525"/>
              <a:gd name="connsiteY7" fmla="*/ 0 h 6433282"/>
              <a:gd name="connsiteX0" fmla="*/ 0 w 12201525"/>
              <a:gd name="connsiteY0" fmla="*/ 0 h 6433282"/>
              <a:gd name="connsiteX1" fmla="*/ 12201525 w 12201525"/>
              <a:gd name="connsiteY1" fmla="*/ 0 h 6433282"/>
              <a:gd name="connsiteX2" fmla="*/ 12201525 w 12201525"/>
              <a:gd name="connsiteY2" fmla="*/ 5380160 h 6433282"/>
              <a:gd name="connsiteX3" fmla="*/ 12189966 w 12201525"/>
              <a:gd name="connsiteY3" fmla="*/ 5560102 h 6433282"/>
              <a:gd name="connsiteX4" fmla="*/ 11289541 w 12201525"/>
              <a:gd name="connsiteY4" fmla="*/ 6428806 h 6433282"/>
              <a:gd name="connsiteX5" fmla="*/ 11193403 w 12201525"/>
              <a:gd name="connsiteY5" fmla="*/ 6433282 h 6433282"/>
              <a:gd name="connsiteX6" fmla="*/ 0 w 12201525"/>
              <a:gd name="connsiteY6" fmla="*/ 6433282 h 6433282"/>
              <a:gd name="connsiteX7" fmla="*/ 0 w 12201525"/>
              <a:gd name="connsiteY7" fmla="*/ 0 h 6433282"/>
              <a:gd name="connsiteX0" fmla="*/ 0 w 12201525"/>
              <a:gd name="connsiteY0" fmla="*/ 0 h 6433282"/>
              <a:gd name="connsiteX1" fmla="*/ 12201525 w 12201525"/>
              <a:gd name="connsiteY1" fmla="*/ 0 h 6433282"/>
              <a:gd name="connsiteX2" fmla="*/ 12201525 w 12201525"/>
              <a:gd name="connsiteY2" fmla="*/ 5380160 h 6433282"/>
              <a:gd name="connsiteX3" fmla="*/ 12189966 w 12201525"/>
              <a:gd name="connsiteY3" fmla="*/ 5560102 h 6433282"/>
              <a:gd name="connsiteX4" fmla="*/ 11289541 w 12201525"/>
              <a:gd name="connsiteY4" fmla="*/ 6428806 h 6433282"/>
              <a:gd name="connsiteX5" fmla="*/ 11193403 w 12201525"/>
              <a:gd name="connsiteY5" fmla="*/ 6433282 h 6433282"/>
              <a:gd name="connsiteX6" fmla="*/ 0 w 12201525"/>
              <a:gd name="connsiteY6" fmla="*/ 6433282 h 6433282"/>
              <a:gd name="connsiteX7" fmla="*/ 0 w 12201525"/>
              <a:gd name="connsiteY7" fmla="*/ 0 h 6433282"/>
              <a:gd name="connsiteX0" fmla="*/ 0 w 12201525"/>
              <a:gd name="connsiteY0" fmla="*/ 0 h 6436955"/>
              <a:gd name="connsiteX1" fmla="*/ 12201525 w 12201525"/>
              <a:gd name="connsiteY1" fmla="*/ 0 h 6436955"/>
              <a:gd name="connsiteX2" fmla="*/ 12201525 w 12201525"/>
              <a:gd name="connsiteY2" fmla="*/ 5380160 h 6436955"/>
              <a:gd name="connsiteX3" fmla="*/ 12189966 w 12201525"/>
              <a:gd name="connsiteY3" fmla="*/ 5560102 h 6436955"/>
              <a:gd name="connsiteX4" fmla="*/ 11289541 w 12201525"/>
              <a:gd name="connsiteY4" fmla="*/ 6428806 h 6436955"/>
              <a:gd name="connsiteX5" fmla="*/ 11193403 w 12201525"/>
              <a:gd name="connsiteY5" fmla="*/ 6436955 h 6436955"/>
              <a:gd name="connsiteX6" fmla="*/ 0 w 12201525"/>
              <a:gd name="connsiteY6" fmla="*/ 6433282 h 6436955"/>
              <a:gd name="connsiteX7" fmla="*/ 0 w 12201525"/>
              <a:gd name="connsiteY7" fmla="*/ 0 h 6436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01525" h="6436955">
                <a:moveTo>
                  <a:pt x="0" y="0"/>
                </a:moveTo>
                <a:lnTo>
                  <a:pt x="12201525" y="0"/>
                </a:lnTo>
                <a:lnTo>
                  <a:pt x="12201525" y="5380160"/>
                </a:lnTo>
                <a:lnTo>
                  <a:pt x="12189966" y="5560102"/>
                </a:lnTo>
                <a:cubicBezTo>
                  <a:pt x="12041656" y="6238734"/>
                  <a:pt x="11550289" y="6382994"/>
                  <a:pt x="11289541" y="6428806"/>
                </a:cubicBezTo>
                <a:lnTo>
                  <a:pt x="11193403" y="6436955"/>
                </a:lnTo>
                <a:lnTo>
                  <a:pt x="0" y="6433282"/>
                </a:lnTo>
                <a:lnTo>
                  <a:pt x="0" y="0"/>
                </a:lnTo>
                <a:close/>
              </a:path>
            </a:pathLst>
          </a:custGeom>
        </p:spPr>
        <p:txBody>
          <a:bodyPr wrap="square">
            <a:noAutofit/>
          </a:bodyPr>
          <a:lstStyle/>
          <a:p>
            <a:r>
              <a:rPr lang="en-US" dirty="0"/>
              <a:t>Click icon to add picture</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Tree>
    <p:extLst>
      <p:ext uri="{BB962C8B-B14F-4D97-AF65-F5344CB8AC3E}">
        <p14:creationId xmlns:p14="http://schemas.microsoft.com/office/powerpoint/2010/main" val="341752415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Divider_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49860" y="2635885"/>
            <a:ext cx="9144000" cy="1503363"/>
          </a:xfrm>
        </p:spPr>
        <p:txBody>
          <a:bodyPr lIns="73152" rIns="0" anchor="ctr">
            <a:noAutofit/>
          </a:bodyPr>
          <a:lstStyle>
            <a:lvl1pPr algn="l">
              <a:defRPr sz="5800" spc="14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075262" y="4248084"/>
            <a:ext cx="9144000" cy="420160"/>
          </a:xfrm>
        </p:spPr>
        <p:txBody>
          <a:bodyPr lIns="100584" rIns="118872" anchor="ctr"/>
          <a:lstStyle>
            <a:lvl1pPr marL="0" indent="0" algn="l">
              <a:buNone/>
              <a:defRPr sz="2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3859" y="492657"/>
            <a:ext cx="1437273" cy="1437273"/>
          </a:xfrm>
          <a:prstGeom prst="rect">
            <a:avLst/>
          </a:prstGeom>
        </p:spPr>
      </p:pic>
    </p:spTree>
    <p:extLst>
      <p:ext uri="{BB962C8B-B14F-4D97-AF65-F5344CB8AC3E}">
        <p14:creationId xmlns:p14="http://schemas.microsoft.com/office/powerpoint/2010/main" val="2840809416"/>
      </p:ext>
    </p:extLst>
  </p:cSld>
  <p:clrMapOvr>
    <a:masterClrMapping/>
  </p:clrMapOvr>
  <p:extLst>
    <p:ext uri="{DCECCB84-F9BA-43D5-87BE-67443E8EF086}">
      <p15:sldGuideLst xmlns:p15="http://schemas.microsoft.com/office/powerpoint/2012/main">
        <p15:guide id="1" orient="horz" pos="19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1045238" y="364344"/>
            <a:ext cx="802486" cy="795528"/>
          </a:xfrm>
          <a:prstGeom prst="rect">
            <a:avLst/>
          </a:prstGeom>
        </p:spPr>
      </p:pic>
      <p:pic>
        <p:nvPicPr>
          <p:cNvPr id="10" name="Picture 9"/>
          <p:cNvPicPr>
            <a:picLocks noChangeAspect="1"/>
          </p:cNvPicPr>
          <p:nvPr userDrawn="1"/>
        </p:nvPicPr>
        <p:blipFill rotWithShape="1">
          <a:blip r:embed="rId17" cstate="print">
            <a:extLst>
              <a:ext uri="{28A0092B-C50C-407E-A947-70E740481C1C}">
                <a14:useLocalDpi xmlns:a14="http://schemas.microsoft.com/office/drawing/2010/main" val="0"/>
              </a:ext>
            </a:extLst>
          </a:blip>
          <a:srcRect l="170"/>
          <a:stretch/>
        </p:blipFill>
        <p:spPr>
          <a:xfrm>
            <a:off x="0" y="5359551"/>
            <a:ext cx="12202048" cy="1498449"/>
          </a:xfrm>
          <a:prstGeom prst="rect">
            <a:avLst/>
          </a:prstGeom>
        </p:spPr>
      </p:pic>
      <p:sp>
        <p:nvSpPr>
          <p:cNvPr id="2" name="Title Placeholder 1"/>
          <p:cNvSpPr>
            <a:spLocks noGrp="1"/>
          </p:cNvSpPr>
          <p:nvPr>
            <p:ph type="title"/>
          </p:nvPr>
        </p:nvSpPr>
        <p:spPr>
          <a:xfrm>
            <a:off x="752790" y="739320"/>
            <a:ext cx="9908512" cy="957158"/>
          </a:xfrm>
          <a:prstGeom prst="rect">
            <a:avLst/>
          </a:prstGeom>
        </p:spPr>
        <p:txBody>
          <a:bodyPr vert="horz" wrap="square"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752788" y="1984725"/>
            <a:ext cx="10258111" cy="4164866"/>
          </a:xfrm>
          <a:prstGeom prst="rect">
            <a:avLst/>
          </a:prstGeom>
        </p:spPr>
        <p:txBody>
          <a:bodyPr vert="horz" wrap="square" lIns="13716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36815502"/>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50" r:id="rId3"/>
    <p:sldLayoutId id="2147483660" r:id="rId4"/>
    <p:sldLayoutId id="2147483661" r:id="rId5"/>
    <p:sldLayoutId id="2147483662" r:id="rId6"/>
    <p:sldLayoutId id="2147483663" r:id="rId7"/>
    <p:sldLayoutId id="2147483664" r:id="rId8"/>
    <p:sldLayoutId id="2147483665" r:id="rId9"/>
    <p:sldLayoutId id="2147483671" r:id="rId10"/>
    <p:sldLayoutId id="2147483666" r:id="rId11"/>
    <p:sldLayoutId id="2147483667" r:id="rId12"/>
    <p:sldLayoutId id="2147483668" r:id="rId13"/>
    <p:sldLayoutId id="2147483655" r:id="rId14"/>
  </p:sldLayoutIdLst>
  <p:hf hdr="0" dt="0"/>
  <p:txStyles>
    <p:titleStyle>
      <a:lvl1pPr algn="l" defTabSz="914400" rtl="0" eaLnBrk="1" latinLnBrk="0" hangingPunct="1">
        <a:lnSpc>
          <a:spcPct val="90000"/>
        </a:lnSpc>
        <a:spcBef>
          <a:spcPct val="0"/>
        </a:spcBef>
        <a:buNone/>
        <a:defRPr sz="3800" kern="1200" spc="80" baseline="0">
          <a:solidFill>
            <a:schemeClr val="bg2"/>
          </a:solidFill>
          <a:latin typeface="+mj-lt"/>
          <a:ea typeface="+mj-ea"/>
          <a:cs typeface="+mj-cs"/>
        </a:defRPr>
      </a:lvl1pPr>
    </p:titleStyle>
    <p:bodyStyle>
      <a:lvl1pPr marL="28733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sz="2000" kern="1200">
          <a:solidFill>
            <a:schemeClr val="tx1"/>
          </a:solidFill>
          <a:latin typeface="+mn-lt"/>
          <a:ea typeface="+mn-ea"/>
          <a:cs typeface="+mn-cs"/>
        </a:defRPr>
      </a:lvl1pPr>
      <a:lvl2pPr marL="744538" indent="-287338" algn="l" defTabSz="914400" rtl="0" eaLnBrk="1" latinLnBrk="0" hangingPunct="1">
        <a:lnSpc>
          <a:spcPct val="100000"/>
        </a:lnSpc>
        <a:spcBef>
          <a:spcPts val="0"/>
        </a:spcBef>
        <a:spcAft>
          <a:spcPts val="1200"/>
        </a:spcAft>
        <a:buClr>
          <a:schemeClr val="bg2"/>
        </a:buClr>
        <a:buFont typeface="Verdana" panose="020B0604030504040204" pitchFamily="34" charset="0"/>
        <a:buChar char="–"/>
        <a:defRPr sz="2000" kern="1200">
          <a:solidFill>
            <a:schemeClr val="tx1"/>
          </a:solidFill>
          <a:latin typeface="+mn-lt"/>
          <a:ea typeface="+mn-ea"/>
          <a:cs typeface="+mn-cs"/>
        </a:defRPr>
      </a:lvl2pPr>
      <a:lvl3pPr marL="1201738" indent="-287338" algn="l" defTabSz="914400" rtl="0" eaLnBrk="1" latinLnBrk="0" hangingPunct="1">
        <a:lnSpc>
          <a:spcPct val="100000"/>
        </a:lnSpc>
        <a:spcBef>
          <a:spcPts val="0"/>
        </a:spcBef>
        <a:spcAft>
          <a:spcPts val="1200"/>
        </a:spcAft>
        <a:buClr>
          <a:schemeClr val="bg2"/>
        </a:buClr>
        <a:buFont typeface="Arial" panose="020B0604020202020204" pitchFamily="34" charset="0"/>
        <a:buChar char="•"/>
        <a:defRPr sz="2000" kern="1200">
          <a:solidFill>
            <a:schemeClr val="tx1"/>
          </a:solidFill>
          <a:latin typeface="+mn-lt"/>
          <a:ea typeface="+mn-ea"/>
          <a:cs typeface="+mn-cs"/>
        </a:defRPr>
      </a:lvl3pPr>
      <a:lvl4pPr marL="1658938" indent="-287338" algn="l" defTabSz="914400" rtl="0" eaLnBrk="1" latinLnBrk="0" hangingPunct="1">
        <a:lnSpc>
          <a:spcPct val="100000"/>
        </a:lnSpc>
        <a:spcBef>
          <a:spcPts val="0"/>
        </a:spcBef>
        <a:spcAft>
          <a:spcPts val="1200"/>
        </a:spcAft>
        <a:buClr>
          <a:schemeClr val="bg2"/>
        </a:buClr>
        <a:buFont typeface="Verdana" panose="020B0604030504040204" pitchFamily="34" charset="0"/>
        <a:buChar char="–"/>
        <a:defRPr sz="2000" kern="1200">
          <a:solidFill>
            <a:schemeClr val="tx1"/>
          </a:solidFill>
          <a:latin typeface="+mn-lt"/>
          <a:ea typeface="+mn-ea"/>
          <a:cs typeface="+mn-cs"/>
        </a:defRPr>
      </a:lvl4pPr>
      <a:lvl5pPr marL="2116138" indent="-287338" algn="l" defTabSz="914400" rtl="0" eaLnBrk="1" latinLnBrk="0" hangingPunct="1">
        <a:lnSpc>
          <a:spcPct val="100000"/>
        </a:lnSpc>
        <a:spcBef>
          <a:spcPts val="0"/>
        </a:spcBef>
        <a:spcAft>
          <a:spcPts val="1200"/>
        </a:spcAft>
        <a:buClr>
          <a:schemeClr val="bg2"/>
        </a:buClr>
        <a:buSzPct val="90000"/>
        <a:buFont typeface="Wingdings" panose="05000000000000000000" pitchFamily="2" charset="2"/>
        <a:buChar char="Ø"/>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a:t>Interpreter Training Module</a:t>
            </a:r>
          </a:p>
        </p:txBody>
      </p:sp>
      <p:sp>
        <p:nvSpPr>
          <p:cNvPr id="5" name="Subtitle 4"/>
          <p:cNvSpPr>
            <a:spLocks noGrp="1"/>
          </p:cNvSpPr>
          <p:nvPr>
            <p:ph type="subTitle" idx="1"/>
          </p:nvPr>
        </p:nvSpPr>
        <p:spPr>
          <a:xfrm>
            <a:off x="1049860" y="4873079"/>
            <a:ext cx="9144000" cy="510683"/>
          </a:xfrm>
        </p:spPr>
        <p:txBody>
          <a:bodyPr/>
          <a:lstStyle/>
          <a:p>
            <a:endParaRPr lang="en-US" dirty="0"/>
          </a:p>
          <a:p>
            <a:r>
              <a:rPr lang="en-US" dirty="0">
                <a:latin typeface="Calibri" panose="020F0502020204030204" pitchFamily="34" charset="0"/>
                <a:ea typeface="Times New Roman" panose="02020603050405020304" pitchFamily="18" charset="0"/>
                <a:cs typeface="Times New Roman" panose="02020603050405020304" pitchFamily="18" charset="0"/>
              </a:rPr>
              <a:t>2024</a:t>
            </a:r>
          </a:p>
          <a:p>
            <a:endParaRPr lang="en-US" dirty="0"/>
          </a:p>
        </p:txBody>
      </p:sp>
    </p:spTree>
    <p:extLst>
      <p:ext uri="{BB962C8B-B14F-4D97-AF65-F5344CB8AC3E}">
        <p14:creationId xmlns:p14="http://schemas.microsoft.com/office/powerpoint/2010/main" val="253016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Your Requirements and Expectations as an Interpreter</a:t>
            </a:r>
          </a:p>
        </p:txBody>
      </p:sp>
    </p:spTree>
    <p:extLst>
      <p:ext uri="{BB962C8B-B14F-4D97-AF65-F5344CB8AC3E}">
        <p14:creationId xmlns:p14="http://schemas.microsoft.com/office/powerpoint/2010/main" val="1993083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90" y="29992"/>
            <a:ext cx="9908512" cy="957158"/>
          </a:xfrm>
        </p:spPr>
        <p:txBody>
          <a:bodyPr/>
          <a:lstStyle/>
          <a:p>
            <a:pPr algn="ctr"/>
            <a:r>
              <a:rPr lang="en-US" b="1" dirty="0"/>
              <a:t>Interpreter Service Requirements</a:t>
            </a:r>
          </a:p>
        </p:txBody>
      </p:sp>
      <p:sp>
        <p:nvSpPr>
          <p:cNvPr id="3" name="Content Placeholder 2"/>
          <p:cNvSpPr>
            <a:spLocks noGrp="1"/>
          </p:cNvSpPr>
          <p:nvPr>
            <p:ph idx="1"/>
          </p:nvPr>
        </p:nvSpPr>
        <p:spPr>
          <a:xfrm>
            <a:off x="752790" y="1199277"/>
            <a:ext cx="10258111" cy="4164866"/>
          </a:xfrm>
        </p:spPr>
        <p:txBody>
          <a:bodyPr/>
          <a:lstStyle/>
          <a:p>
            <a:r>
              <a:rPr lang="en-US" b="1" dirty="0"/>
              <a:t>You must arrive 10 minutes prior to scheduled appointment</a:t>
            </a:r>
          </a:p>
          <a:p>
            <a:r>
              <a:rPr lang="en-US" b="1" dirty="0"/>
              <a:t>You must remain at the place of service 30 minutes past appointment time to accommodate a late member or provider</a:t>
            </a:r>
          </a:p>
          <a:p>
            <a:pPr lvl="1"/>
            <a:r>
              <a:rPr lang="en-US" sz="1800" dirty="0"/>
              <a:t>May</a:t>
            </a:r>
            <a:r>
              <a:rPr lang="en-US" sz="1400" b="1" dirty="0"/>
              <a:t> </a:t>
            </a:r>
            <a:r>
              <a:rPr lang="en-US" sz="1800" dirty="0"/>
              <a:t>leave prior to 30 minutes wait time if provider determines and documents the appointment has been cancelled (a work order must be completed for wait time)</a:t>
            </a:r>
          </a:p>
          <a:p>
            <a:r>
              <a:rPr lang="en-US" b="1" dirty="0"/>
              <a:t>You must assist the enrollee with checking in and may help with scheduling a follow up appointment as necessary  </a:t>
            </a:r>
          </a:p>
          <a:p>
            <a:r>
              <a:rPr lang="en-US" b="1" dirty="0"/>
              <a:t>You must stay for the duration of the appointment</a:t>
            </a:r>
          </a:p>
          <a:p>
            <a:r>
              <a:rPr lang="en-US" b="1" dirty="0"/>
              <a:t>You must complete the work order, getting staff signature at conclusion of appointment</a:t>
            </a:r>
          </a:p>
          <a:p>
            <a:r>
              <a:rPr lang="en-US" b="1" dirty="0"/>
              <a:t>You may not solicit UCare members at any clinic site, unless the clinic indicates that there is a need to have an interpreter readily available</a:t>
            </a:r>
          </a:p>
        </p:txBody>
      </p:sp>
    </p:spTree>
    <p:extLst>
      <p:ext uri="{BB962C8B-B14F-4D97-AF65-F5344CB8AC3E}">
        <p14:creationId xmlns:p14="http://schemas.microsoft.com/office/powerpoint/2010/main" val="78959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Billing and Reimbursement Guidelines, </a:t>
            </a:r>
            <a:br>
              <a:rPr lang="en-US" dirty="0"/>
            </a:br>
            <a:r>
              <a:rPr lang="en-US" dirty="0"/>
              <a:t>Do’s and Don’ts</a:t>
            </a:r>
          </a:p>
        </p:txBody>
      </p:sp>
    </p:spTree>
    <p:extLst>
      <p:ext uri="{BB962C8B-B14F-4D97-AF65-F5344CB8AC3E}">
        <p14:creationId xmlns:p14="http://schemas.microsoft.com/office/powerpoint/2010/main" val="2526777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88" y="260741"/>
            <a:ext cx="10331772" cy="957158"/>
          </a:xfrm>
        </p:spPr>
        <p:txBody>
          <a:bodyPr/>
          <a:lstStyle/>
          <a:p>
            <a:pPr algn="ctr"/>
            <a:r>
              <a:rPr lang="en-US" b="1" dirty="0"/>
              <a:t>Recording Time for Reimbursement</a:t>
            </a:r>
          </a:p>
        </p:txBody>
      </p:sp>
      <p:sp>
        <p:nvSpPr>
          <p:cNvPr id="3" name="Content Placeholder 2"/>
          <p:cNvSpPr>
            <a:spLocks noGrp="1"/>
          </p:cNvSpPr>
          <p:nvPr>
            <p:ph idx="1"/>
          </p:nvPr>
        </p:nvSpPr>
        <p:spPr>
          <a:xfrm>
            <a:off x="681668" y="1608805"/>
            <a:ext cx="10258111" cy="4164866"/>
          </a:xfrm>
        </p:spPr>
        <p:txBody>
          <a:bodyPr/>
          <a:lstStyle/>
          <a:p>
            <a:r>
              <a:rPr lang="en-US" b="1" dirty="0"/>
              <a:t>You must have complete documentation of the services you provide, including start and stop time.  </a:t>
            </a:r>
          </a:p>
          <a:p>
            <a:r>
              <a:rPr lang="en-US" b="1" dirty="0"/>
              <a:t>UCare reimburses for face-to-face interpreting (in person, via two-way video, and temporarily via telephone). This is from the beginning to end time of communication between the member, interpreter and provider, which may include:</a:t>
            </a:r>
          </a:p>
          <a:p>
            <a:pPr lvl="1"/>
            <a:r>
              <a:rPr lang="en-US" dirty="0"/>
              <a:t>Assisting the member with checking in for the medical appointment</a:t>
            </a:r>
          </a:p>
          <a:p>
            <a:pPr lvl="1"/>
            <a:r>
              <a:rPr lang="en-US" dirty="0"/>
              <a:t>Talking with the receptionist about required paperwork prior to the appointment</a:t>
            </a:r>
          </a:p>
          <a:p>
            <a:pPr lvl="1"/>
            <a:r>
              <a:rPr lang="en-US" dirty="0"/>
              <a:t>Interpreting during the medical appointment</a:t>
            </a:r>
          </a:p>
          <a:p>
            <a:pPr lvl="1"/>
            <a:r>
              <a:rPr lang="en-US" dirty="0"/>
              <a:t>Scheduling follow-up appointments, when necessary</a:t>
            </a:r>
          </a:p>
        </p:txBody>
      </p:sp>
    </p:spTree>
    <p:extLst>
      <p:ext uri="{BB962C8B-B14F-4D97-AF65-F5344CB8AC3E}">
        <p14:creationId xmlns:p14="http://schemas.microsoft.com/office/powerpoint/2010/main" val="1071453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505" y="438044"/>
            <a:ext cx="9908512" cy="957158"/>
          </a:xfrm>
        </p:spPr>
        <p:txBody>
          <a:bodyPr/>
          <a:lstStyle/>
          <a:p>
            <a:pPr algn="ctr"/>
            <a:r>
              <a:rPr lang="en-US" b="1" dirty="0"/>
              <a:t>Appointment with Multiple Members at the Same Time</a:t>
            </a:r>
          </a:p>
        </p:txBody>
      </p:sp>
      <p:sp>
        <p:nvSpPr>
          <p:cNvPr id="3" name="Content Placeholder 2"/>
          <p:cNvSpPr>
            <a:spLocks noGrp="1"/>
          </p:cNvSpPr>
          <p:nvPr>
            <p:ph idx="1"/>
          </p:nvPr>
        </p:nvSpPr>
        <p:spPr>
          <a:xfrm>
            <a:off x="643305" y="1934340"/>
            <a:ext cx="10258111" cy="4164866"/>
          </a:xfrm>
        </p:spPr>
        <p:txBody>
          <a:bodyPr/>
          <a:lstStyle/>
          <a:p>
            <a:r>
              <a:rPr lang="en-US" sz="2400" b="1" dirty="0"/>
              <a:t>If you provide services to more than one UCare member at the same time:</a:t>
            </a:r>
          </a:p>
          <a:p>
            <a:pPr lvl="1"/>
            <a:r>
              <a:rPr lang="en-US" dirty="0"/>
              <a:t>Document the number of UCare members</a:t>
            </a:r>
          </a:p>
          <a:p>
            <a:pPr lvl="1"/>
            <a:r>
              <a:rPr lang="en-US" dirty="0"/>
              <a:t>Bill the services as a single visit</a:t>
            </a:r>
          </a:p>
          <a:p>
            <a:pPr lvl="2"/>
            <a:r>
              <a:rPr lang="en-US" dirty="0"/>
              <a:t>Services will be paid at a single visit amount</a:t>
            </a:r>
          </a:p>
          <a:p>
            <a:pPr marL="0" indent="0">
              <a:buNone/>
            </a:pPr>
            <a:endParaRPr lang="en-US" b="1" dirty="0"/>
          </a:p>
        </p:txBody>
      </p:sp>
    </p:spTree>
    <p:extLst>
      <p:ext uri="{BB962C8B-B14F-4D97-AF65-F5344CB8AC3E}">
        <p14:creationId xmlns:p14="http://schemas.microsoft.com/office/powerpoint/2010/main" val="1696358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90" y="468732"/>
            <a:ext cx="9908512" cy="957158"/>
          </a:xfrm>
        </p:spPr>
        <p:txBody>
          <a:bodyPr/>
          <a:lstStyle/>
          <a:p>
            <a:pPr algn="ctr"/>
            <a:r>
              <a:rPr lang="en-US" b="1" dirty="0"/>
              <a:t>Dialysis Treatments</a:t>
            </a:r>
          </a:p>
        </p:txBody>
      </p:sp>
      <p:sp>
        <p:nvSpPr>
          <p:cNvPr id="3" name="Content Placeholder 2"/>
          <p:cNvSpPr>
            <a:spLocks noGrp="1"/>
          </p:cNvSpPr>
          <p:nvPr>
            <p:ph idx="1"/>
          </p:nvPr>
        </p:nvSpPr>
        <p:spPr>
          <a:xfrm>
            <a:off x="752788" y="1697646"/>
            <a:ext cx="10258111" cy="4164866"/>
          </a:xfrm>
        </p:spPr>
        <p:txBody>
          <a:bodyPr/>
          <a:lstStyle/>
          <a:p>
            <a:r>
              <a:rPr lang="en-US" sz="2400" b="1" dirty="0"/>
              <a:t>If you provide interpreter services to a UCare member related to dialysis treatments:  </a:t>
            </a:r>
          </a:p>
          <a:p>
            <a:pPr lvl="1"/>
            <a:r>
              <a:rPr lang="en-US" dirty="0"/>
              <a:t>You should document and the agency will be only be reimbursed for the face to face services for the duration of the initial appointment only</a:t>
            </a:r>
          </a:p>
          <a:p>
            <a:pPr lvl="1"/>
            <a:r>
              <a:rPr lang="en-US" dirty="0"/>
              <a:t>Additional face to face interpreter services may be necessary and reimbursable, when a change in the member’s medical treatment or status requires additional explanation</a:t>
            </a:r>
          </a:p>
          <a:p>
            <a:pPr lvl="2"/>
            <a:r>
              <a:rPr lang="en-US" dirty="0"/>
              <a:t>If your interpreter services be needed during the actual dialysis treatment, services will be provided via telephone</a:t>
            </a:r>
          </a:p>
        </p:txBody>
      </p:sp>
    </p:spTree>
    <p:extLst>
      <p:ext uri="{BB962C8B-B14F-4D97-AF65-F5344CB8AC3E}">
        <p14:creationId xmlns:p14="http://schemas.microsoft.com/office/powerpoint/2010/main" val="100993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88" y="338103"/>
            <a:ext cx="9908512" cy="957158"/>
          </a:xfrm>
        </p:spPr>
        <p:txBody>
          <a:bodyPr/>
          <a:lstStyle/>
          <a:p>
            <a:pPr algn="ctr"/>
            <a:r>
              <a:rPr lang="en-US" b="1" dirty="0"/>
              <a:t>Sleep Studies</a:t>
            </a:r>
          </a:p>
        </p:txBody>
      </p:sp>
      <p:sp>
        <p:nvSpPr>
          <p:cNvPr id="3" name="Content Placeholder 2"/>
          <p:cNvSpPr>
            <a:spLocks noGrp="1"/>
          </p:cNvSpPr>
          <p:nvPr>
            <p:ph idx="1"/>
          </p:nvPr>
        </p:nvSpPr>
        <p:spPr>
          <a:xfrm>
            <a:off x="752788" y="1788782"/>
            <a:ext cx="10258111" cy="4164866"/>
          </a:xfrm>
        </p:spPr>
        <p:txBody>
          <a:bodyPr/>
          <a:lstStyle/>
          <a:p>
            <a:r>
              <a:rPr lang="en-US" sz="2400" b="1" dirty="0"/>
              <a:t>If you provide interpreter services related to a sleep study:</a:t>
            </a:r>
          </a:p>
          <a:p>
            <a:pPr lvl="1"/>
            <a:r>
              <a:rPr lang="en-US" dirty="0"/>
              <a:t>You should document and the agency will be only be reimbursed for the face to face services for the duration of the initial member orientation appointment only.  </a:t>
            </a:r>
          </a:p>
          <a:p>
            <a:pPr lvl="1"/>
            <a:r>
              <a:rPr lang="en-US" dirty="0"/>
              <a:t>Upon request of the facility or member, face to face interpreter services for the following morning are reimbursable</a:t>
            </a:r>
          </a:p>
          <a:p>
            <a:pPr lvl="2"/>
            <a:r>
              <a:rPr lang="en-US" sz="1800" dirty="0"/>
              <a:t>In the event the member wakes during the night and requires interpreter services, you should only provide them via telephone</a:t>
            </a:r>
          </a:p>
        </p:txBody>
      </p:sp>
    </p:spTree>
    <p:extLst>
      <p:ext uri="{BB962C8B-B14F-4D97-AF65-F5344CB8AC3E}">
        <p14:creationId xmlns:p14="http://schemas.microsoft.com/office/powerpoint/2010/main" val="35561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4549B-191B-4769-A63E-46AA407B6BFF}"/>
              </a:ext>
            </a:extLst>
          </p:cNvPr>
          <p:cNvSpPr>
            <a:spLocks noGrp="1"/>
          </p:cNvSpPr>
          <p:nvPr>
            <p:ph type="title"/>
          </p:nvPr>
        </p:nvSpPr>
        <p:spPr>
          <a:xfrm>
            <a:off x="752790" y="154858"/>
            <a:ext cx="9908512" cy="957158"/>
          </a:xfrm>
        </p:spPr>
        <p:txBody>
          <a:bodyPr/>
          <a:lstStyle/>
          <a:p>
            <a:pPr algn="ctr"/>
            <a:r>
              <a:rPr lang="en-US" b="1" dirty="0"/>
              <a:t>Do’s and Don’ts</a:t>
            </a:r>
          </a:p>
        </p:txBody>
      </p:sp>
      <p:sp>
        <p:nvSpPr>
          <p:cNvPr id="3" name="Content Placeholder 2">
            <a:extLst>
              <a:ext uri="{FF2B5EF4-FFF2-40B4-BE49-F238E27FC236}">
                <a16:creationId xmlns:a16="http://schemas.microsoft.com/office/drawing/2014/main" id="{8F452CD6-49F9-4E90-98CA-307FB0A10256}"/>
              </a:ext>
            </a:extLst>
          </p:cNvPr>
          <p:cNvSpPr>
            <a:spLocks noGrp="1"/>
          </p:cNvSpPr>
          <p:nvPr>
            <p:ph idx="1"/>
          </p:nvPr>
        </p:nvSpPr>
        <p:spPr>
          <a:xfrm>
            <a:off x="752790" y="1253261"/>
            <a:ext cx="10258111" cy="4164866"/>
          </a:xfrm>
        </p:spPr>
        <p:txBody>
          <a:bodyPr/>
          <a:lstStyle/>
          <a:p>
            <a:pPr lvl="0"/>
            <a:r>
              <a:rPr lang="en-US" sz="2400" b="1" dirty="0"/>
              <a:t>Important regulations to always follow:  </a:t>
            </a:r>
          </a:p>
          <a:p>
            <a:pPr lvl="1"/>
            <a:r>
              <a:rPr lang="en-US" dirty="0"/>
              <a:t>You must wear an ID badge at all times when providing services to UCare members, to include a picture ID, name of the agency and your full name</a:t>
            </a:r>
          </a:p>
          <a:p>
            <a:pPr lvl="1"/>
            <a:r>
              <a:rPr lang="en-US" dirty="0"/>
              <a:t>You must submit a work order to bill or seek payment from UCare which must include the printed name and title of the clinical staff signing the work order, in addition to their signature</a:t>
            </a:r>
          </a:p>
          <a:p>
            <a:pPr lvl="1"/>
            <a:r>
              <a:rPr lang="en-US" dirty="0"/>
              <a:t>You must only bill or seek payment from UCare through the agency that scheduled the appointment</a:t>
            </a:r>
          </a:p>
          <a:p>
            <a:pPr lvl="1"/>
            <a:r>
              <a:rPr lang="en-US" dirty="0"/>
              <a:t>You must complete all required elements of a work order prior to billing or seeking payment from UCare</a:t>
            </a:r>
          </a:p>
          <a:p>
            <a:pPr lvl="1"/>
            <a:r>
              <a:rPr lang="en-US" dirty="0"/>
              <a:t>You must complete all necessary documentation and keep them on fie at the agency</a:t>
            </a:r>
          </a:p>
          <a:p>
            <a:pPr lvl="1"/>
            <a:endParaRPr lang="en-US" dirty="0"/>
          </a:p>
          <a:p>
            <a:pPr marL="0" indent="0">
              <a:buNone/>
            </a:pPr>
            <a:endParaRPr lang="en-US" dirty="0"/>
          </a:p>
        </p:txBody>
      </p:sp>
    </p:spTree>
    <p:extLst>
      <p:ext uri="{BB962C8B-B14F-4D97-AF65-F5344CB8AC3E}">
        <p14:creationId xmlns:p14="http://schemas.microsoft.com/office/powerpoint/2010/main" val="1435222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8D417-CC45-423F-AC26-EB3512C9A39A}"/>
              </a:ext>
            </a:extLst>
          </p:cNvPr>
          <p:cNvSpPr>
            <a:spLocks noGrp="1"/>
          </p:cNvSpPr>
          <p:nvPr>
            <p:ph type="title"/>
          </p:nvPr>
        </p:nvSpPr>
        <p:spPr>
          <a:xfrm>
            <a:off x="752790" y="229830"/>
            <a:ext cx="9908512" cy="610142"/>
          </a:xfrm>
        </p:spPr>
        <p:txBody>
          <a:bodyPr/>
          <a:lstStyle/>
          <a:p>
            <a:pPr algn="ctr"/>
            <a:r>
              <a:rPr lang="en-US" b="1" dirty="0"/>
              <a:t>Do’s and Don’ts</a:t>
            </a:r>
          </a:p>
        </p:txBody>
      </p:sp>
      <p:sp>
        <p:nvSpPr>
          <p:cNvPr id="3" name="Content Placeholder 2">
            <a:extLst>
              <a:ext uri="{FF2B5EF4-FFF2-40B4-BE49-F238E27FC236}">
                <a16:creationId xmlns:a16="http://schemas.microsoft.com/office/drawing/2014/main" id="{9896DBFB-37E8-4574-96D3-CA778B962E99}"/>
              </a:ext>
            </a:extLst>
          </p:cNvPr>
          <p:cNvSpPr>
            <a:spLocks noGrp="1"/>
          </p:cNvSpPr>
          <p:nvPr>
            <p:ph idx="1"/>
          </p:nvPr>
        </p:nvSpPr>
        <p:spPr>
          <a:xfrm>
            <a:off x="577990" y="839972"/>
            <a:ext cx="10258111" cy="5788198"/>
          </a:xfrm>
        </p:spPr>
        <p:txBody>
          <a:bodyPr/>
          <a:lstStyle/>
          <a:p>
            <a:pPr lvl="0"/>
            <a:r>
              <a:rPr lang="en-US" b="1" dirty="0"/>
              <a:t>Important regulations to always follow:  </a:t>
            </a:r>
          </a:p>
          <a:p>
            <a:pPr lvl="1"/>
            <a:r>
              <a:rPr lang="en-US" sz="1800" dirty="0"/>
              <a:t>Do not document and seek payment for more services than rendered</a:t>
            </a:r>
          </a:p>
          <a:p>
            <a:pPr lvl="1"/>
            <a:r>
              <a:rPr lang="en-US" sz="1800" dirty="0"/>
              <a:t>Do not seek payment for multiple members serviced at the same time</a:t>
            </a:r>
          </a:p>
          <a:p>
            <a:pPr lvl="1"/>
            <a:r>
              <a:rPr lang="en-US" sz="1800" dirty="0"/>
              <a:t>Do not have clinical staff pre-sign work orders </a:t>
            </a:r>
            <a:r>
              <a:rPr lang="en-US" sz="1800" u="sng" dirty="0"/>
              <a:t>before</a:t>
            </a:r>
            <a:r>
              <a:rPr lang="en-US" sz="1800" dirty="0"/>
              <a:t> services are rendered or retroactively for previous dates</a:t>
            </a:r>
          </a:p>
          <a:p>
            <a:pPr lvl="1"/>
            <a:r>
              <a:rPr lang="en-US" sz="1800" dirty="0"/>
              <a:t>Do not bill or seek payment for services to family or agency’s staff.  Family includes parents, spouse, domestic partner, children, grandparents, siblings, mother/father/sister/brother in-laws</a:t>
            </a:r>
          </a:p>
          <a:p>
            <a:pPr lvl="1"/>
            <a:r>
              <a:rPr lang="en-US" sz="1800" dirty="0"/>
              <a:t>Do not schedule any interpretation services on behalf of members. The only exception is you may schedule a follow-up appointment with the clinic for a member immediately following an already scheduled appointment when the member is present  (</a:t>
            </a:r>
            <a:r>
              <a:rPr lang="en-US" sz="1600" dirty="0"/>
              <a:t>these appointments must be reported and coordinated through the interpreter agency</a:t>
            </a:r>
            <a:r>
              <a:rPr lang="en-US" sz="1800" dirty="0"/>
              <a:t>)</a:t>
            </a:r>
          </a:p>
          <a:p>
            <a:pPr lvl="1"/>
            <a:r>
              <a:rPr lang="en-US" sz="1800" dirty="0"/>
              <a:t>Do not subcontract your assigned appointments to another interpreter, re-assignment is the responsibility of the interpreter agency</a:t>
            </a:r>
          </a:p>
          <a:p>
            <a:pPr lvl="1"/>
            <a:endParaRPr lang="en-US" sz="1800" dirty="0"/>
          </a:p>
          <a:p>
            <a:pPr lvl="1"/>
            <a:endParaRPr lang="en-US" sz="1800" dirty="0"/>
          </a:p>
          <a:p>
            <a:pPr lvl="1"/>
            <a:endParaRPr lang="en-US" sz="1800" dirty="0"/>
          </a:p>
          <a:p>
            <a:pPr lvl="1"/>
            <a:endParaRPr lang="en-US" sz="1800" dirty="0"/>
          </a:p>
        </p:txBody>
      </p:sp>
    </p:spTree>
    <p:extLst>
      <p:ext uri="{BB962C8B-B14F-4D97-AF65-F5344CB8AC3E}">
        <p14:creationId xmlns:p14="http://schemas.microsoft.com/office/powerpoint/2010/main" val="584053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1000"/>
                                        <p:tgtEl>
                                          <p:spTgt spid="3">
                                            <p:txEl>
                                              <p:pRg st="6" end="6"/>
                                            </p:txEl>
                                          </p:spTgt>
                                        </p:tgtEl>
                                      </p:cBhvr>
                                    </p:animEffect>
                                    <p:anim calcmode="lin" valueType="num">
                                      <p:cBhvr>
                                        <p:cTn id="4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D2D3-00EA-4205-9396-538B03304C45}"/>
              </a:ext>
            </a:extLst>
          </p:cNvPr>
          <p:cNvSpPr>
            <a:spLocks noGrp="1"/>
          </p:cNvSpPr>
          <p:nvPr>
            <p:ph type="title"/>
          </p:nvPr>
        </p:nvSpPr>
        <p:spPr>
          <a:xfrm>
            <a:off x="752790" y="117151"/>
            <a:ext cx="9908512" cy="957158"/>
          </a:xfrm>
        </p:spPr>
        <p:txBody>
          <a:bodyPr/>
          <a:lstStyle/>
          <a:p>
            <a:pPr algn="ctr"/>
            <a:r>
              <a:rPr lang="en-US" b="1" dirty="0"/>
              <a:t>Do’s and Don’ts</a:t>
            </a:r>
          </a:p>
        </p:txBody>
      </p:sp>
      <p:sp>
        <p:nvSpPr>
          <p:cNvPr id="3" name="Content Placeholder 2">
            <a:extLst>
              <a:ext uri="{FF2B5EF4-FFF2-40B4-BE49-F238E27FC236}">
                <a16:creationId xmlns:a16="http://schemas.microsoft.com/office/drawing/2014/main" id="{4862998B-675A-4146-BACF-EF502D629CF7}"/>
              </a:ext>
            </a:extLst>
          </p:cNvPr>
          <p:cNvSpPr>
            <a:spLocks noGrp="1"/>
          </p:cNvSpPr>
          <p:nvPr>
            <p:ph idx="1"/>
          </p:nvPr>
        </p:nvSpPr>
        <p:spPr>
          <a:xfrm>
            <a:off x="686800" y="1277369"/>
            <a:ext cx="10258111" cy="4164866"/>
          </a:xfrm>
        </p:spPr>
        <p:txBody>
          <a:bodyPr/>
          <a:lstStyle/>
          <a:p>
            <a:r>
              <a:rPr lang="en-US" sz="2400" b="1" dirty="0"/>
              <a:t>Transportation and Interpreter Services</a:t>
            </a:r>
          </a:p>
          <a:p>
            <a:pPr lvl="1"/>
            <a:r>
              <a:rPr lang="en-US" sz="1800" dirty="0"/>
              <a:t>Do not work with individual drivers of transportation services to arrange or schedule transportation </a:t>
            </a:r>
          </a:p>
          <a:p>
            <a:pPr lvl="1"/>
            <a:r>
              <a:rPr lang="en-US" sz="1800" dirty="0"/>
              <a:t>Do not contact members offering services on behalf of medical or transportation providers </a:t>
            </a:r>
          </a:p>
          <a:p>
            <a:pPr lvl="1"/>
            <a:r>
              <a:rPr lang="en-US" sz="1800" dirty="0"/>
              <a:t>Do not accept anything of value from medical providers or transportation providers in exchange for directing or encouraging providers to use a specific provider for services</a:t>
            </a:r>
          </a:p>
          <a:p>
            <a:pPr lvl="2"/>
            <a:r>
              <a:rPr lang="en-US" sz="1800" dirty="0"/>
              <a:t>This is a violation of federal law  </a:t>
            </a:r>
          </a:p>
          <a:p>
            <a:pPr lvl="2"/>
            <a:r>
              <a:rPr lang="en-US" sz="1800" dirty="0"/>
              <a:t>If members inquire about services, they should be encouraged to consult with their primary care physician or medical provider(s)</a:t>
            </a:r>
          </a:p>
          <a:p>
            <a:endParaRPr lang="en-US" dirty="0"/>
          </a:p>
          <a:p>
            <a:endParaRPr lang="en-US" dirty="0"/>
          </a:p>
        </p:txBody>
      </p:sp>
    </p:spTree>
    <p:extLst>
      <p:ext uri="{BB962C8B-B14F-4D97-AF65-F5344CB8AC3E}">
        <p14:creationId xmlns:p14="http://schemas.microsoft.com/office/powerpoint/2010/main" val="4252777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49860" y="2458604"/>
            <a:ext cx="9144000" cy="1503363"/>
          </a:xfrm>
        </p:spPr>
        <p:txBody>
          <a:bodyPr/>
          <a:lstStyle/>
          <a:p>
            <a:pPr algn="ctr"/>
            <a:r>
              <a:rPr lang="en-US" sz="4000" b="1" dirty="0"/>
              <a:t>Reason for Training: </a:t>
            </a:r>
            <a:br>
              <a:rPr lang="en-US" sz="4000" b="1" dirty="0"/>
            </a:br>
            <a:r>
              <a:rPr lang="en-US" sz="4000" b="1" dirty="0"/>
              <a:t> </a:t>
            </a:r>
            <a:br>
              <a:rPr lang="en-US" sz="3600" dirty="0"/>
            </a:br>
            <a:r>
              <a:rPr lang="en-US" sz="3600" dirty="0"/>
              <a:t>To ensure YOU as an employed or contracted interpreter who provide services to UCare members through your agency understand how to provide, document and bill for your services in a fair and compliant manner.  </a:t>
            </a:r>
          </a:p>
        </p:txBody>
      </p:sp>
    </p:spTree>
    <p:extLst>
      <p:ext uri="{BB962C8B-B14F-4D97-AF65-F5344CB8AC3E}">
        <p14:creationId xmlns:p14="http://schemas.microsoft.com/office/powerpoint/2010/main" val="3210003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90" y="260741"/>
            <a:ext cx="9908512" cy="957158"/>
          </a:xfrm>
        </p:spPr>
        <p:txBody>
          <a:bodyPr/>
          <a:lstStyle/>
          <a:p>
            <a:pPr algn="ctr"/>
            <a:r>
              <a:rPr lang="en-US" b="1" dirty="0"/>
              <a:t>UCare Oversight Authority</a:t>
            </a:r>
          </a:p>
        </p:txBody>
      </p:sp>
      <p:sp>
        <p:nvSpPr>
          <p:cNvPr id="3" name="Content Placeholder 2"/>
          <p:cNvSpPr>
            <a:spLocks noGrp="1"/>
          </p:cNvSpPr>
          <p:nvPr>
            <p:ph idx="1"/>
          </p:nvPr>
        </p:nvSpPr>
        <p:spPr>
          <a:xfrm>
            <a:off x="752788" y="1428544"/>
            <a:ext cx="10258111" cy="4164866"/>
          </a:xfrm>
        </p:spPr>
        <p:txBody>
          <a:bodyPr/>
          <a:lstStyle/>
          <a:p>
            <a:r>
              <a:rPr lang="en-US" b="1" dirty="0"/>
              <a:t>UCare performs regular audits of interpreter claims</a:t>
            </a:r>
          </a:p>
          <a:p>
            <a:r>
              <a:rPr lang="en-US" b="1" dirty="0"/>
              <a:t>Interpreter agencies must cooperate with the audits to remain in good standing with UCare</a:t>
            </a:r>
          </a:p>
          <a:p>
            <a:r>
              <a:rPr lang="en-US" b="1" dirty="0"/>
              <a:t>Individual interpreters must cooperate with the audits to remain in good standing with UCare</a:t>
            </a:r>
          </a:p>
          <a:p>
            <a:r>
              <a:rPr lang="en-US" b="1" dirty="0"/>
              <a:t>If a credible allegation of fraud is found for an individual interpreter</a:t>
            </a:r>
            <a:r>
              <a:rPr lang="en-US" b="1"/>
              <a:t>, the </a:t>
            </a:r>
            <a:r>
              <a:rPr lang="en-US" b="1" dirty="0"/>
              <a:t>interpreter will be made ineligible for payment from UCare for any type of service  </a:t>
            </a:r>
          </a:p>
          <a:p>
            <a:pPr lvl="1"/>
            <a:r>
              <a:rPr lang="en-US" sz="1800" dirty="0"/>
              <a:t>UCare will send the ineligible interpreter’s name to its contracted agencies and post the interpreter’s name to UCare’s secure web portal  </a:t>
            </a:r>
          </a:p>
          <a:p>
            <a:pPr lvl="1"/>
            <a:r>
              <a:rPr lang="en-US" sz="1800" dirty="0"/>
              <a:t>UCare will attempt to directly notify an interpreter of their ineligibility</a:t>
            </a:r>
          </a:p>
          <a:p>
            <a:endParaRPr lang="en-US" dirty="0"/>
          </a:p>
        </p:txBody>
      </p:sp>
    </p:spTree>
    <p:extLst>
      <p:ext uri="{BB962C8B-B14F-4D97-AF65-F5344CB8AC3E}">
        <p14:creationId xmlns:p14="http://schemas.microsoft.com/office/powerpoint/2010/main" val="202492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000"/>
                                        <p:tgtEl>
                                          <p:spTgt spid="3">
                                            <p:txEl>
                                              <p:pRg st="5" end="5"/>
                                            </p:txEl>
                                          </p:spTgt>
                                        </p:tgtEl>
                                      </p:cBhvr>
                                    </p:animEffect>
                                    <p:anim calcmode="lin" valueType="num">
                                      <p:cBhvr>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C90A7-84C1-4E8A-87F6-B3C54BB3A60B}"/>
              </a:ext>
            </a:extLst>
          </p:cNvPr>
          <p:cNvSpPr>
            <a:spLocks noGrp="1"/>
          </p:cNvSpPr>
          <p:nvPr>
            <p:ph type="title"/>
          </p:nvPr>
        </p:nvSpPr>
        <p:spPr>
          <a:xfrm>
            <a:off x="752788" y="230005"/>
            <a:ext cx="9908512" cy="590302"/>
          </a:xfrm>
        </p:spPr>
        <p:txBody>
          <a:bodyPr/>
          <a:lstStyle/>
          <a:p>
            <a:pPr algn="ctr"/>
            <a:r>
              <a:rPr lang="en-US" sz="2800" b="1" dirty="0"/>
              <a:t>Interpreter Attestation</a:t>
            </a:r>
          </a:p>
        </p:txBody>
      </p:sp>
      <p:sp>
        <p:nvSpPr>
          <p:cNvPr id="3" name="Content Placeholder 2">
            <a:extLst>
              <a:ext uri="{FF2B5EF4-FFF2-40B4-BE49-F238E27FC236}">
                <a16:creationId xmlns:a16="http://schemas.microsoft.com/office/drawing/2014/main" id="{00FA33B5-5F4F-4515-8D9E-EC6BEF7945F7}"/>
              </a:ext>
            </a:extLst>
          </p:cNvPr>
          <p:cNvSpPr>
            <a:spLocks noGrp="1"/>
          </p:cNvSpPr>
          <p:nvPr>
            <p:ph idx="1"/>
          </p:nvPr>
        </p:nvSpPr>
        <p:spPr>
          <a:xfrm>
            <a:off x="314960" y="1090894"/>
            <a:ext cx="11582400" cy="4164866"/>
          </a:xfrm>
        </p:spPr>
        <p:txBody>
          <a:bodyPr/>
          <a:lstStyle/>
          <a:p>
            <a:pPr marL="0" indent="0">
              <a:buNone/>
            </a:pPr>
            <a:r>
              <a:rPr lang="en-US" sz="1800" b="1" dirty="0"/>
              <a:t>Upon review of this presentation, print off this page, </a:t>
            </a:r>
            <a:r>
              <a:rPr lang="en-US" sz="1800" b="1" u="sng" dirty="0"/>
              <a:t>check each box as true</a:t>
            </a:r>
            <a:r>
              <a:rPr lang="en-US" sz="1800" b="1" dirty="0"/>
              <a:t>, sign the bottom and return to interpreter agency to file in your record.  </a:t>
            </a:r>
          </a:p>
          <a:p>
            <a:pPr>
              <a:buFont typeface="Wingdings" panose="05000000000000000000" pitchFamily="2" charset="2"/>
              <a:buChar char="q"/>
            </a:pPr>
            <a:r>
              <a:rPr lang="en-US" sz="1600" dirty="0"/>
              <a:t>I have reviewed the presentation, and have asked my agency for any clarification needed;</a:t>
            </a:r>
          </a:p>
          <a:p>
            <a:pPr>
              <a:buFont typeface="Wingdings" panose="05000000000000000000" pitchFamily="2" charset="2"/>
              <a:buChar char="q"/>
            </a:pPr>
            <a:r>
              <a:rPr lang="en-US" sz="1600" dirty="0"/>
              <a:t>I understand and agree to abide with all UCare’s policies and procedures as related to the interpreter services I provide to UCare members;</a:t>
            </a:r>
          </a:p>
          <a:p>
            <a:pPr>
              <a:buFont typeface="Wingdings" panose="05000000000000000000" pitchFamily="2" charset="2"/>
              <a:buChar char="q"/>
            </a:pPr>
            <a:r>
              <a:rPr lang="en-US" sz="1600" dirty="0"/>
              <a:t>All work orders I submit to my agency for interpreter services to UCare members will be complete and accurate;</a:t>
            </a:r>
          </a:p>
          <a:p>
            <a:pPr>
              <a:buFont typeface="Wingdings" panose="05000000000000000000" pitchFamily="2" charset="2"/>
              <a:buChar char="q"/>
            </a:pPr>
            <a:r>
              <a:rPr lang="en-US" sz="1600" dirty="0"/>
              <a:t>I will follow UCare’s policy as it relates to not scheduling my own interpretation appointments unless in direct follow up to the current appointment </a:t>
            </a:r>
            <a:r>
              <a:rPr lang="en-US" sz="1600"/>
              <a:t>just completed;</a:t>
            </a:r>
            <a:endParaRPr lang="en-US" sz="1600" dirty="0"/>
          </a:p>
          <a:p>
            <a:pPr>
              <a:buFont typeface="Wingdings" panose="05000000000000000000" pitchFamily="2" charset="2"/>
              <a:buChar char="q"/>
            </a:pPr>
            <a:r>
              <a:rPr lang="en-US" sz="1600" dirty="0"/>
              <a:t>I will follow UCare’s policy as it relates to submitting time for my interpretive services whether it is for one member or multiple members;</a:t>
            </a:r>
          </a:p>
          <a:p>
            <a:pPr>
              <a:buFont typeface="Wingdings" panose="05000000000000000000" pitchFamily="2" charset="2"/>
              <a:buChar char="q"/>
            </a:pPr>
            <a:r>
              <a:rPr lang="en-US" sz="1600" dirty="0"/>
              <a:t>I will follow all UCare’s policies contained in the presentation, in UCare’s Provider Manual (found on UCare.org), as well as those provided by the State of Minnesota regulatory agencies.   </a:t>
            </a:r>
          </a:p>
          <a:p>
            <a:pPr marL="0" indent="0">
              <a:buNone/>
            </a:pPr>
            <a:endParaRPr lang="en-US" sz="1800" dirty="0"/>
          </a:p>
          <a:p>
            <a:pPr marL="0" indent="0">
              <a:buNone/>
            </a:pPr>
            <a:r>
              <a:rPr lang="en-US" sz="1800" dirty="0"/>
              <a:t>Interpreter’s printed name: ___________________ Signature_________________Date____</a:t>
            </a:r>
          </a:p>
          <a:p>
            <a:pPr>
              <a:buFont typeface="Wingdings" panose="05000000000000000000" pitchFamily="2" charset="2"/>
              <a:buChar char="q"/>
            </a:pPr>
            <a:endParaRPr lang="en-US" sz="1800" dirty="0"/>
          </a:p>
          <a:p>
            <a:endParaRPr lang="en-US" dirty="0"/>
          </a:p>
        </p:txBody>
      </p:sp>
    </p:spTree>
    <p:extLst>
      <p:ext uri="{BB962C8B-B14F-4D97-AF65-F5344CB8AC3E}">
        <p14:creationId xmlns:p14="http://schemas.microsoft.com/office/powerpoint/2010/main" val="2340043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600" b="1" dirty="0"/>
              <a:t>Training requirements: </a:t>
            </a:r>
            <a:br>
              <a:rPr lang="en-US" sz="4000" b="1" dirty="0"/>
            </a:br>
            <a:br>
              <a:rPr lang="en-US" sz="3600" dirty="0"/>
            </a:br>
            <a:r>
              <a:rPr lang="en-US" sz="2400" dirty="0"/>
              <a:t>UCare requires each interpreter that provides services to UCare members review, understand and follow the information found on this PowerPoint upon hire and annually there after. </a:t>
            </a:r>
            <a:br>
              <a:rPr lang="en-US" sz="2400" dirty="0"/>
            </a:br>
            <a:br>
              <a:rPr lang="en-US" sz="2400" dirty="0"/>
            </a:br>
            <a:r>
              <a:rPr lang="en-US" sz="2400" dirty="0"/>
              <a:t>UCare requires interpreters sign an attestation form after the PowerPoint review indicating the understanding and compliance of all information </a:t>
            </a:r>
            <a:br>
              <a:rPr lang="en-US" sz="2400" dirty="0"/>
            </a:br>
            <a:br>
              <a:rPr lang="en-US" sz="2400" dirty="0"/>
            </a:br>
            <a:r>
              <a:rPr lang="en-US" sz="2400" dirty="0"/>
              <a:t>Interpreter attestation forms will be filed with the applicable agency and sent to UCare upon request </a:t>
            </a:r>
          </a:p>
        </p:txBody>
      </p:sp>
    </p:spTree>
    <p:extLst>
      <p:ext uri="{BB962C8B-B14F-4D97-AF65-F5344CB8AC3E}">
        <p14:creationId xmlns:p14="http://schemas.microsoft.com/office/powerpoint/2010/main" val="2329070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Interpreter Agency Requirements for YOU</a:t>
            </a:r>
          </a:p>
        </p:txBody>
      </p:sp>
    </p:spTree>
    <p:extLst>
      <p:ext uri="{BB962C8B-B14F-4D97-AF65-F5344CB8AC3E}">
        <p14:creationId xmlns:p14="http://schemas.microsoft.com/office/powerpoint/2010/main" val="157734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773" y="0"/>
            <a:ext cx="10184957" cy="957158"/>
          </a:xfrm>
        </p:spPr>
        <p:txBody>
          <a:bodyPr/>
          <a:lstStyle/>
          <a:p>
            <a:pPr algn="ctr"/>
            <a:r>
              <a:rPr lang="en-US" sz="3600" b="1" dirty="0"/>
              <a:t>Training and Compliance</a:t>
            </a:r>
          </a:p>
        </p:txBody>
      </p:sp>
      <p:sp>
        <p:nvSpPr>
          <p:cNvPr id="3" name="Content Placeholder 2"/>
          <p:cNvSpPr>
            <a:spLocks noGrp="1"/>
          </p:cNvSpPr>
          <p:nvPr>
            <p:ph idx="1"/>
          </p:nvPr>
        </p:nvSpPr>
        <p:spPr>
          <a:xfrm>
            <a:off x="752788" y="823437"/>
            <a:ext cx="10258111" cy="4164866"/>
          </a:xfrm>
        </p:spPr>
        <p:txBody>
          <a:bodyPr/>
          <a:lstStyle/>
          <a:p>
            <a:r>
              <a:rPr lang="en-US" sz="2400" b="1" dirty="0"/>
              <a:t>Your Employer/Agency must provide you training and orientation PRIOR to providing services to UCare members</a:t>
            </a:r>
          </a:p>
          <a:p>
            <a:pPr lvl="1"/>
            <a:r>
              <a:rPr lang="en-US" b="1" dirty="0"/>
              <a:t>Including:  </a:t>
            </a:r>
          </a:p>
          <a:p>
            <a:pPr lvl="2"/>
            <a:r>
              <a:rPr lang="en-US" sz="1800" dirty="0"/>
              <a:t>Agency’s policies and procedures</a:t>
            </a:r>
          </a:p>
          <a:p>
            <a:pPr lvl="2"/>
            <a:r>
              <a:rPr lang="en-US" sz="1800" dirty="0"/>
              <a:t>National Council on Interpreting in Health Care Code of Ethics and Professional Standards of Interpreters guidelines and agree to follow them</a:t>
            </a:r>
          </a:p>
          <a:p>
            <a:pPr lvl="2"/>
            <a:r>
              <a:rPr lang="en-US" sz="1800" dirty="0"/>
              <a:t>Minnesota Statute 256B.0625, Subdivision 18 a., Section 144.058, which requires interpreters to enroll in the Minnesota Roster of Spoken Language Healthcare Interpreters</a:t>
            </a:r>
          </a:p>
          <a:p>
            <a:pPr lvl="2"/>
            <a:r>
              <a:rPr lang="en-US" sz="1800" dirty="0"/>
              <a:t>This PowerPoint</a:t>
            </a:r>
          </a:p>
          <a:p>
            <a:pPr lvl="1"/>
            <a:r>
              <a:rPr lang="en-US" sz="1800" dirty="0"/>
              <a:t>You must understand and comply with training and orientation material</a:t>
            </a:r>
          </a:p>
          <a:p>
            <a:pPr lvl="1"/>
            <a:r>
              <a:rPr lang="en-US" sz="1800" dirty="0"/>
              <a:t>UCare has the right to ask for documentation of completion of training</a:t>
            </a:r>
          </a:p>
          <a:p>
            <a:pPr lvl="1"/>
            <a:endParaRPr lang="en-US" dirty="0"/>
          </a:p>
          <a:p>
            <a:endParaRPr lang="en-US" dirty="0"/>
          </a:p>
          <a:p>
            <a:pPr marL="914400" lvl="2" indent="0">
              <a:buNone/>
            </a:pPr>
            <a:endParaRPr lang="en-US" dirty="0"/>
          </a:p>
        </p:txBody>
      </p:sp>
    </p:spTree>
    <p:extLst>
      <p:ext uri="{BB962C8B-B14F-4D97-AF65-F5344CB8AC3E}">
        <p14:creationId xmlns:p14="http://schemas.microsoft.com/office/powerpoint/2010/main" val="2353245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88" y="-13450"/>
            <a:ext cx="9908512" cy="957158"/>
          </a:xfrm>
        </p:spPr>
        <p:txBody>
          <a:bodyPr/>
          <a:lstStyle/>
          <a:p>
            <a:pPr algn="ctr"/>
            <a:r>
              <a:rPr lang="en-US" sz="3200" b="1" dirty="0"/>
              <a:t>Competence and Identification</a:t>
            </a:r>
          </a:p>
        </p:txBody>
      </p:sp>
      <p:sp>
        <p:nvSpPr>
          <p:cNvPr id="3" name="Content Placeholder 2"/>
          <p:cNvSpPr>
            <a:spLocks noGrp="1"/>
          </p:cNvSpPr>
          <p:nvPr>
            <p:ph idx="1"/>
          </p:nvPr>
        </p:nvSpPr>
        <p:spPr>
          <a:xfrm>
            <a:off x="752788" y="837352"/>
            <a:ext cx="10258111" cy="4164866"/>
          </a:xfrm>
        </p:spPr>
        <p:txBody>
          <a:bodyPr/>
          <a:lstStyle/>
          <a:p>
            <a:r>
              <a:rPr lang="en-US" b="1" dirty="0"/>
              <a:t>Agency must assure you have the following credentials and ability to perform interpretive services to UCare members:    </a:t>
            </a:r>
          </a:p>
          <a:p>
            <a:pPr lvl="1"/>
            <a:r>
              <a:rPr lang="en-US" sz="1800" dirty="0"/>
              <a:t>You must be proficient in the patient’s native language and in the English language</a:t>
            </a:r>
          </a:p>
          <a:p>
            <a:pPr lvl="1"/>
            <a:r>
              <a:rPr lang="en-US" sz="1800" dirty="0"/>
              <a:t>You understand and respect the culture of the patient and that of the medical professional</a:t>
            </a:r>
          </a:p>
          <a:p>
            <a:pPr lvl="1"/>
            <a:r>
              <a:rPr lang="en-US" sz="1800" dirty="0"/>
              <a:t>You have a working knowledge of medical terminology and experience in medical interpretation</a:t>
            </a:r>
          </a:p>
          <a:p>
            <a:pPr lvl="1"/>
            <a:r>
              <a:rPr lang="en-US" sz="1800" dirty="0"/>
              <a:t>You will provide timely, reliable and competent interpreter services</a:t>
            </a:r>
          </a:p>
          <a:p>
            <a:r>
              <a:rPr lang="en-US" b="1" dirty="0"/>
              <a:t>Agency must provide to you an identification badge that includes a picture ID, name of agency and your full name.  </a:t>
            </a:r>
          </a:p>
          <a:p>
            <a:pPr lvl="1"/>
            <a:r>
              <a:rPr lang="en-US" sz="1800" dirty="0"/>
              <a:t>This badge must be worn while on the health care facility grounds and while providing services to UCare members</a:t>
            </a:r>
          </a:p>
          <a:p>
            <a:r>
              <a:rPr lang="en-US" b="1" dirty="0"/>
              <a:t>Interpreter should contact their agency if any questions or concerns</a:t>
            </a:r>
          </a:p>
          <a:p>
            <a:pPr marL="0" indent="0">
              <a:buNone/>
            </a:pPr>
            <a:r>
              <a:rPr lang="en-US" sz="1600" dirty="0"/>
              <a:t> </a:t>
            </a:r>
          </a:p>
        </p:txBody>
      </p:sp>
    </p:spTree>
    <p:extLst>
      <p:ext uri="{BB962C8B-B14F-4D97-AF65-F5344CB8AC3E}">
        <p14:creationId xmlns:p14="http://schemas.microsoft.com/office/powerpoint/2010/main" val="31686651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773" y="71291"/>
            <a:ext cx="10184957" cy="957158"/>
          </a:xfrm>
        </p:spPr>
        <p:txBody>
          <a:bodyPr/>
          <a:lstStyle/>
          <a:p>
            <a:pPr algn="ctr"/>
            <a:r>
              <a:rPr lang="en-US" sz="3600" b="1" dirty="0"/>
              <a:t>Regulatory Requirements and Checks</a:t>
            </a:r>
          </a:p>
        </p:txBody>
      </p:sp>
      <p:sp>
        <p:nvSpPr>
          <p:cNvPr id="3" name="Content Placeholder 2"/>
          <p:cNvSpPr>
            <a:spLocks noGrp="1"/>
          </p:cNvSpPr>
          <p:nvPr>
            <p:ph idx="1"/>
          </p:nvPr>
        </p:nvSpPr>
        <p:spPr>
          <a:xfrm>
            <a:off x="752788" y="1028449"/>
            <a:ext cx="10258111" cy="4164866"/>
          </a:xfrm>
        </p:spPr>
        <p:txBody>
          <a:bodyPr/>
          <a:lstStyle/>
          <a:p>
            <a:r>
              <a:rPr lang="en-US" sz="2400" b="1" dirty="0"/>
              <a:t>Agency will perform the following checks, with appropriate compliance, on you PRIOR to providing services to any UCare member and annually thereafter:  </a:t>
            </a:r>
          </a:p>
          <a:p>
            <a:pPr lvl="1"/>
            <a:r>
              <a:rPr lang="en-US" dirty="0"/>
              <a:t>Criminal background check (through MN Bureau of Criminal Apprehension)</a:t>
            </a:r>
          </a:p>
          <a:p>
            <a:pPr lvl="1"/>
            <a:r>
              <a:rPr lang="en-US" dirty="0"/>
              <a:t>Office of Inspector General (OIG) Exclusion list check</a:t>
            </a:r>
          </a:p>
          <a:p>
            <a:pPr lvl="1"/>
            <a:r>
              <a:rPr lang="en-US" dirty="0"/>
              <a:t>System for Award Management (SAM) checks</a:t>
            </a:r>
          </a:p>
          <a:p>
            <a:pPr lvl="1"/>
            <a:r>
              <a:rPr lang="en-US" dirty="0"/>
              <a:t>UCare’s Ineligible Provider List</a:t>
            </a:r>
          </a:p>
          <a:p>
            <a:pPr lvl="1"/>
            <a:r>
              <a:rPr lang="en-US" dirty="0"/>
              <a:t>MDH Healthcare Worker Guideline Compliance</a:t>
            </a:r>
          </a:p>
          <a:p>
            <a:pPr lvl="2"/>
            <a:r>
              <a:rPr lang="en-US" sz="1800" dirty="0"/>
              <a:t>Includes immunizations and TB testing standards  </a:t>
            </a:r>
          </a:p>
          <a:p>
            <a:r>
              <a:rPr lang="en-US" sz="2400" b="1" dirty="0"/>
              <a:t>UCare has the right to ask for documentation of compliance </a:t>
            </a:r>
          </a:p>
          <a:p>
            <a:pPr marL="914400" lvl="2" indent="0">
              <a:buNone/>
            </a:pPr>
            <a:endParaRPr lang="en-US" dirty="0"/>
          </a:p>
        </p:txBody>
      </p:sp>
    </p:spTree>
    <p:extLst>
      <p:ext uri="{BB962C8B-B14F-4D97-AF65-F5344CB8AC3E}">
        <p14:creationId xmlns:p14="http://schemas.microsoft.com/office/powerpoint/2010/main" val="4042045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90" y="152235"/>
            <a:ext cx="9908512" cy="957158"/>
          </a:xfrm>
        </p:spPr>
        <p:txBody>
          <a:bodyPr/>
          <a:lstStyle/>
          <a:p>
            <a:r>
              <a:rPr lang="en-US" sz="3200" b="1" dirty="0"/>
              <a:t>Scheduling and Tracking Services</a:t>
            </a:r>
            <a:endParaRPr lang="en-US" sz="3200" dirty="0"/>
          </a:p>
        </p:txBody>
      </p:sp>
      <p:sp>
        <p:nvSpPr>
          <p:cNvPr id="3" name="Content Placeholder 2"/>
          <p:cNvSpPr>
            <a:spLocks noGrp="1"/>
          </p:cNvSpPr>
          <p:nvPr>
            <p:ph idx="1"/>
          </p:nvPr>
        </p:nvSpPr>
        <p:spPr>
          <a:xfrm>
            <a:off x="752790" y="1070325"/>
            <a:ext cx="10258111" cy="4164866"/>
          </a:xfrm>
        </p:spPr>
        <p:txBody>
          <a:bodyPr/>
          <a:lstStyle/>
          <a:p>
            <a:r>
              <a:rPr lang="en-US" b="1" dirty="0"/>
              <a:t>The agency will coordinate and schedule appointments for you</a:t>
            </a:r>
          </a:p>
          <a:p>
            <a:pPr lvl="1"/>
            <a:r>
              <a:rPr lang="en-US" sz="1800" dirty="0"/>
              <a:t>Perform Reminder Call with Member 24 Hours Prior to Appointment</a:t>
            </a:r>
          </a:p>
          <a:p>
            <a:pPr lvl="1"/>
            <a:r>
              <a:rPr lang="en-US" sz="1800" dirty="0"/>
              <a:t>You cannot schedule your own appointments unless it’s a follow up appointment while in the health care facility with member present (</a:t>
            </a:r>
            <a:r>
              <a:rPr lang="en-US" sz="1600" dirty="0"/>
              <a:t>Follow up appointments scheduled by the interpreter must be reported and coordinated through the interpreter service agency)</a:t>
            </a:r>
          </a:p>
          <a:p>
            <a:r>
              <a:rPr lang="en-US" b="1" dirty="0"/>
              <a:t>The agency will record and maintain records of all services you perform</a:t>
            </a:r>
          </a:p>
          <a:p>
            <a:r>
              <a:rPr lang="en-US" b="1" dirty="0"/>
              <a:t>The agency will submit a quarterly report to UCare listing services you perform</a:t>
            </a:r>
          </a:p>
          <a:p>
            <a:pPr lvl="1"/>
            <a:r>
              <a:rPr lang="en-US" sz="1800" dirty="0"/>
              <a:t>UCare will verify the report against claims submitted</a:t>
            </a:r>
          </a:p>
          <a:p>
            <a:pPr lvl="1"/>
            <a:r>
              <a:rPr lang="en-US" sz="1800" dirty="0"/>
              <a:t>UCare may also perform comparisons of your services to a medical claim at the same time</a:t>
            </a:r>
          </a:p>
          <a:p>
            <a:r>
              <a:rPr lang="en-US" b="1" dirty="0"/>
              <a:t>The agency will submit to UCare a list of all the interpreters that work for them each year</a:t>
            </a:r>
            <a:endParaRPr lang="en-US" sz="1400" b="1" dirty="0"/>
          </a:p>
        </p:txBody>
      </p:sp>
    </p:spTree>
    <p:extLst>
      <p:ext uri="{BB962C8B-B14F-4D97-AF65-F5344CB8AC3E}">
        <p14:creationId xmlns:p14="http://schemas.microsoft.com/office/powerpoint/2010/main" val="123184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788" y="229830"/>
            <a:ext cx="9908512" cy="957158"/>
          </a:xfrm>
        </p:spPr>
        <p:txBody>
          <a:bodyPr/>
          <a:lstStyle/>
          <a:p>
            <a:r>
              <a:rPr lang="en-US" b="1" dirty="0"/>
              <a:t>Supply Work Order</a:t>
            </a:r>
          </a:p>
        </p:txBody>
      </p:sp>
      <p:sp>
        <p:nvSpPr>
          <p:cNvPr id="3" name="Content Placeholder 2"/>
          <p:cNvSpPr>
            <a:spLocks noGrp="1"/>
          </p:cNvSpPr>
          <p:nvPr>
            <p:ph idx="1"/>
          </p:nvPr>
        </p:nvSpPr>
        <p:spPr>
          <a:xfrm>
            <a:off x="752788" y="1281253"/>
            <a:ext cx="10258111" cy="4164866"/>
          </a:xfrm>
        </p:spPr>
        <p:txBody>
          <a:bodyPr/>
          <a:lstStyle/>
          <a:p>
            <a:r>
              <a:rPr lang="en-US" b="1" dirty="0"/>
              <a:t>Agency will furnish you a work order which you must complete and return to the agency upon completion of interpretation service</a:t>
            </a:r>
          </a:p>
          <a:p>
            <a:r>
              <a:rPr lang="en-US" b="1" dirty="0"/>
              <a:t>Work orders must include:  </a:t>
            </a:r>
          </a:p>
          <a:p>
            <a:pPr lvl="1"/>
            <a:r>
              <a:rPr lang="en-US" sz="1400" dirty="0"/>
              <a:t>Agency’s Logo, Name, Address, Phone Number</a:t>
            </a:r>
          </a:p>
          <a:p>
            <a:pPr lvl="1"/>
            <a:r>
              <a:rPr lang="en-US" sz="1400" dirty="0"/>
              <a:t>Arrival and Departure Time</a:t>
            </a:r>
          </a:p>
          <a:p>
            <a:pPr lvl="1"/>
            <a:r>
              <a:rPr lang="en-US" sz="1400" dirty="0"/>
              <a:t>Member’s Name, Address, ID Number</a:t>
            </a:r>
          </a:p>
          <a:p>
            <a:pPr lvl="1"/>
            <a:r>
              <a:rPr lang="en-US" sz="1400" dirty="0"/>
              <a:t>Date of Service</a:t>
            </a:r>
          </a:p>
          <a:p>
            <a:pPr lvl="1"/>
            <a:r>
              <a:rPr lang="en-US" sz="1400" dirty="0"/>
              <a:t>Appointment Time</a:t>
            </a:r>
          </a:p>
          <a:p>
            <a:pPr lvl="1"/>
            <a:r>
              <a:rPr lang="en-US" sz="1400" dirty="0"/>
              <a:t>Name and Address of Place of Service</a:t>
            </a:r>
          </a:p>
          <a:p>
            <a:pPr lvl="1"/>
            <a:r>
              <a:rPr lang="en-US" sz="1400" dirty="0"/>
              <a:t>MDH Roster ID Number (Does not apply to ASL interpreters)</a:t>
            </a:r>
          </a:p>
          <a:p>
            <a:pPr lvl="1"/>
            <a:r>
              <a:rPr lang="en-US" sz="1400" dirty="0"/>
              <a:t>Interpreter Printed Name, Signature, Date</a:t>
            </a:r>
          </a:p>
          <a:p>
            <a:pPr lvl="1"/>
            <a:r>
              <a:rPr lang="en-US" sz="1400" dirty="0"/>
              <a:t>Clinic Staff Printed Name, Signature, Date</a:t>
            </a:r>
            <a:endParaRPr lang="en-US" dirty="0"/>
          </a:p>
        </p:txBody>
      </p:sp>
    </p:spTree>
    <p:extLst>
      <p:ext uri="{BB962C8B-B14F-4D97-AF65-F5344CB8AC3E}">
        <p14:creationId xmlns:p14="http://schemas.microsoft.com/office/powerpoint/2010/main" val="131356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1000"/>
                                        <p:tgtEl>
                                          <p:spTgt spid="3">
                                            <p:txEl>
                                              <p:pRg st="8" end="8"/>
                                            </p:txEl>
                                          </p:spTgt>
                                        </p:tgtEl>
                                      </p:cBhvr>
                                    </p:animEffect>
                                    <p:anim calcmode="lin" valueType="num">
                                      <p:cBhvr>
                                        <p:cTn id="5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animEffect transition="in" filter="fade">
                                      <p:cBhvr>
                                        <p:cTn id="64" dur="1000"/>
                                        <p:tgtEl>
                                          <p:spTgt spid="3">
                                            <p:txEl>
                                              <p:pRg st="9" end="9"/>
                                            </p:txEl>
                                          </p:spTgt>
                                        </p:tgtEl>
                                      </p:cBhvr>
                                    </p:animEffect>
                                    <p:anim calcmode="lin" valueType="num">
                                      <p:cBhvr>
                                        <p:cTn id="6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3">
                                            <p:txEl>
                                              <p:pRg st="10" end="10"/>
                                            </p:txEl>
                                          </p:spTgt>
                                        </p:tgtEl>
                                        <p:attrNameLst>
                                          <p:attrName>style.visibility</p:attrName>
                                        </p:attrNameLst>
                                      </p:cBhvr>
                                      <p:to>
                                        <p:strVal val="visible"/>
                                      </p:to>
                                    </p:set>
                                    <p:anim calcmode="lin" valueType="num">
                                      <p:cBhvr additive="base">
                                        <p:cTn id="7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Ucare">
      <a:dk1>
        <a:srgbClr val="000000"/>
      </a:dk1>
      <a:lt1>
        <a:srgbClr val="FFFFFF"/>
      </a:lt1>
      <a:dk2>
        <a:srgbClr val="00205B"/>
      </a:dk2>
      <a:lt2>
        <a:srgbClr val="307FE2"/>
      </a:lt2>
      <a:accent1>
        <a:srgbClr val="8BD3E6"/>
      </a:accent1>
      <a:accent2>
        <a:srgbClr val="F1BE48"/>
      </a:accent2>
      <a:accent3>
        <a:srgbClr val="C5003E"/>
      </a:accent3>
      <a:accent4>
        <a:srgbClr val="C7C9C7"/>
      </a:accent4>
      <a:accent5>
        <a:srgbClr val="3A5DAE"/>
      </a:accent5>
      <a:accent6>
        <a:srgbClr val="779FB5"/>
      </a:accent6>
      <a:hlink>
        <a:srgbClr val="0563C1"/>
      </a:hlink>
      <a:folHlink>
        <a:srgbClr val="954F72"/>
      </a:folHlink>
    </a:clrScheme>
    <a:fontScheme name="UCa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are_16x9_Template_062618_r4.pptx" id="{76E570CF-7266-4CAB-8243-FD97C172B1B6}" vid="{CE532E7C-E699-4909-9727-DA7AD2DF83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47572CD2995645B2549CC8D6A4F36D" ma:contentTypeVersion="0" ma:contentTypeDescription="Create a new document." ma:contentTypeScope="" ma:versionID="ac3fef24277cb1100c9398d57a634d7d">
  <xsd:schema xmlns:xsd="http://www.w3.org/2001/XMLSchema" xmlns:xs="http://www.w3.org/2001/XMLSchema" xmlns:p="http://schemas.microsoft.com/office/2006/metadata/properties" xmlns:ns1="http://schemas.microsoft.com/sharepoint/v3" xmlns:ns2="0bc1c8f5-c5ce-4475-b3f3-27927dc09097" targetNamespace="http://schemas.microsoft.com/office/2006/metadata/properties" ma:root="true" ma:fieldsID="96c9c27cebe93df2b051b4f6b088b695" ns1:_="" ns2:_="">
    <xsd:import namespace="http://schemas.microsoft.com/sharepoint/v3"/>
    <xsd:import namespace="0bc1c8f5-c5ce-4475-b3f3-27927dc09097"/>
    <xsd:element name="properties">
      <xsd:complexType>
        <xsd:sequence>
          <xsd:element name="documentManagement">
            <xsd:complexType>
              <xsd:all>
                <xsd:element ref="ns2:_dlc_DocId" minOccurs="0"/>
                <xsd:element ref="ns2:_dlc_DocIdUrl" minOccurs="0"/>
                <xsd:element ref="ns2:_dlc_DocIdPersistId" minOccurs="0"/>
                <xsd:element ref="ns1:CSMeta2010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SMeta2010Field" ma:index="11" nillable="true" ma:displayName="Classification Status" ma:hidden="true" ma:internalName="CSMeta2010Field"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c1c8f5-c5ce-4475-b3f3-27927dc0909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Receiver>
    <Name>ItemUpdatedEventHandlerForConceptSearch</Name>
    <Synchronization>Asynchronous</Synchronization>
    <Type>10002</Type>
    <SequenceNumber>10001</SequenceNumber>
    <Url/>
    <Assembly>conceptSearching.Sharepoint.ContentTypes2010, Version=1.0.0.0, Culture=neutral, PublicKeyToken=858f8f13980e4745</Assembly>
    <Class>conceptSearching.Sharepoint.ContentTypes2010.CSHandleEvent</Class>
    <Data/>
    <Filter/>
  </Receiver>
  <Receiver>
    <Name>ItemUpdatingEventHandlerForConceptSearch</Name>
    <Synchronization>Synchronous</Synchronization>
    <Type>2</Type>
    <SequenceNumber>10001</SequenceNumber>
    <Url/>
    <Assembly>conceptSearching.Sharepoint.ContentTypes2010, Version=1.0.0.0, Culture=neutral, PublicKeyToken=858f8f13980e4745</Assembly>
    <Class>conceptSearching.Sharepoint.ContentTypes2010.CSHandleEvent</Class>
    <Data/>
    <Filter/>
  </Receiver>
  <Receiver>
    <Name>ItemCheckedInEventHandlerForConceptSearch</Name>
    <Synchronization>Asynchronous</Synchronization>
    <Type>10004</Type>
    <SequenceNumber>10002</SequenceNumber>
    <Url/>
    <Assembly>conceptSearching.Sharepoint.ContentTypes2010, Version=1.0.0.0, Culture=neutral, PublicKeyToken=858f8f13980e4745</Assembly>
    <Class>conceptSearching.Sharepoint.ContentTypes2010.CSHandleEvent</Class>
    <Data/>
    <Filter/>
  </Receiver>
  <Receiver>
    <Name>ItemUncheckedOutEventHandlerForConceptSearch</Name>
    <Synchronization>Asynchronous</Synchronization>
    <Type>10006</Type>
    <SequenceNumber>10003</SequenceNumber>
    <Url/>
    <Assembly>conceptSearching.Sharepoint.ContentTypes2010, Version=1.0.0.0, Culture=neutral, PublicKeyToken=858f8f13980e4745</Assembly>
    <Class>conceptSearching.Sharepoint.ContentTypes2010.CSHandleEvent</Class>
    <Data/>
    <Filter/>
  </Receiver>
  <Receiver>
    <Name>ItemAddedEventHandlerForConceptSearch</Name>
    <Synchronization>Asynchronous</Synchronization>
    <Type>10001</Type>
    <SequenceNumber>10004</SequenceNumber>
    <Url/>
    <Assembly>conceptSearching.Sharepoint.ContentTypes2010, Version=1.0.0.0, Culture=neutral, PublicKeyToken=858f8f13980e4745</Assembly>
    <Class>conceptSearching.Sharepoint.ContentTypes2010.CSHandleEvent</Class>
    <Data/>
    <Filter/>
  </Receiver>
  <Receiver>
    <Name>ItemFileMovedEventHandlerForConceptSearch</Name>
    <Synchronization>Asynchronous</Synchronization>
    <Type>10009</Type>
    <SequenceNumber>10005</SequenceNumber>
    <Url/>
    <Assembly>conceptSearching.Sharepoint.ContentTypes2010, Version=1.0.0.0, Culture=neutral, PublicKeyToken=858f8f13980e4745</Assembly>
    <Class>conceptSearching.Sharepoint.ContentTypes2010.CSHandleEvent</Class>
    <Data/>
    <Filter/>
  </Receiver>
  <Receiver>
    <Name>ItemDeletedEventHandlerForConceptSearch</Name>
    <Synchronization>Asynchronous</Synchronization>
    <Type>10003</Type>
    <SequenceNumber>10006</SequenceNumber>
    <Url/>
    <Assembly>conceptSearching.Sharepoint.ContentTypes2010, Version=1.0.0.0, Culture=neutral, PublicKeyToken=858f8f13980e4745</Assembly>
    <Class>conceptSearching.Sharepoint.ContentTypes2010.CSHandleEvent</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CSMeta2010Field xmlns="http://schemas.microsoft.com/sharepoint/v3" xsi:nil="true"/>
    <_dlc_DocId xmlns="0bc1c8f5-c5ce-4475-b3f3-27927dc09097">KKW6UCM4WX43-228-60</_dlc_DocId>
    <_dlc_DocIdUrl xmlns="0bc1c8f5-c5ce-4475-b3f3-27927dc09097">
      <Url>http://hub/Collaboration/_layouts/15/DocIdRedir.aspx?ID=KKW6UCM4WX43-228-60</Url>
      <Description>KKW6UCM4WX43-228-60</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E09C6A-E2E2-4D79-A31B-FF86EC1B24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bc1c8f5-c5ce-4475-b3f3-27927dc090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C5952C-BB7A-4ABE-919D-02D3A820A7BA}">
  <ds:schemaRefs>
    <ds:schemaRef ds:uri="http://schemas.microsoft.com/sharepoint/events"/>
  </ds:schemaRefs>
</ds:datastoreItem>
</file>

<file path=customXml/itemProps3.xml><?xml version="1.0" encoding="utf-8"?>
<ds:datastoreItem xmlns:ds="http://schemas.openxmlformats.org/officeDocument/2006/customXml" ds:itemID="{9FE01935-99AB-4546-A3B0-9C60FDA75812}">
  <ds:schemaRefs>
    <ds:schemaRef ds:uri="http://purl.org/dc/terms/"/>
    <ds:schemaRef ds:uri="http://schemas.microsoft.com/office/2006/documentManagement/types"/>
    <ds:schemaRef ds:uri="http://schemas.microsoft.com/office/2006/metadata/properties"/>
    <ds:schemaRef ds:uri="0bc1c8f5-c5ce-4475-b3f3-27927dc09097"/>
    <ds:schemaRef ds:uri="http://purl.org/dc/elements/1.1/"/>
    <ds:schemaRef ds:uri="http://schemas.microsoft.com/office/infopath/2007/PartnerControls"/>
    <ds:schemaRef ds:uri="http://www.w3.org/XML/1998/namespace"/>
    <ds:schemaRef ds:uri="http://schemas.openxmlformats.org/package/2006/metadata/core-properties"/>
    <ds:schemaRef ds:uri="http://schemas.microsoft.com/sharepoint/v3"/>
    <ds:schemaRef ds:uri="http://purl.org/dc/dcmitype/"/>
  </ds:schemaRefs>
</ds:datastoreItem>
</file>

<file path=customXml/itemProps4.xml><?xml version="1.0" encoding="utf-8"?>
<ds:datastoreItem xmlns:ds="http://schemas.openxmlformats.org/officeDocument/2006/customXml" ds:itemID="{090B5097-817E-4DEF-9F6E-E2595F108B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 - 2018 16x9</Template>
  <TotalTime>11522</TotalTime>
  <Words>1751</Words>
  <Application>Microsoft Office PowerPoint</Application>
  <PresentationFormat>Widescreen</PresentationFormat>
  <Paragraphs>130</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Verdana</vt:lpstr>
      <vt:lpstr>Wingdings</vt:lpstr>
      <vt:lpstr>Office Theme</vt:lpstr>
      <vt:lpstr>Interpreter Training Module</vt:lpstr>
      <vt:lpstr>Reason for Training:    To ensure YOU as an employed or contracted interpreter who provide services to UCare members through your agency understand how to provide, document and bill for your services in a fair and compliant manner.  </vt:lpstr>
      <vt:lpstr>Training requirements:   UCare requires each interpreter that provides services to UCare members review, understand and follow the information found on this PowerPoint upon hire and annually there after.   UCare requires interpreters sign an attestation form after the PowerPoint review indicating the understanding and compliance of all information   Interpreter attestation forms will be filed with the applicable agency and sent to UCare upon request </vt:lpstr>
      <vt:lpstr>Interpreter Agency Requirements for YOU</vt:lpstr>
      <vt:lpstr>Training and Compliance</vt:lpstr>
      <vt:lpstr>Competence and Identification</vt:lpstr>
      <vt:lpstr>Regulatory Requirements and Checks</vt:lpstr>
      <vt:lpstr>Scheduling and Tracking Services</vt:lpstr>
      <vt:lpstr>Supply Work Order</vt:lpstr>
      <vt:lpstr>Your Requirements and Expectations as an Interpreter</vt:lpstr>
      <vt:lpstr>Interpreter Service Requirements</vt:lpstr>
      <vt:lpstr>Billing and Reimbursement Guidelines,  Do’s and Don’ts</vt:lpstr>
      <vt:lpstr>Recording Time for Reimbursement</vt:lpstr>
      <vt:lpstr>Appointment with Multiple Members at the Same Time</vt:lpstr>
      <vt:lpstr>Dialysis Treatments</vt:lpstr>
      <vt:lpstr>Sleep Studies</vt:lpstr>
      <vt:lpstr>Do’s and Don’ts</vt:lpstr>
      <vt:lpstr>Do’s and Don’ts</vt:lpstr>
      <vt:lpstr>Do’s and Don’ts</vt:lpstr>
      <vt:lpstr>UCare Oversight Authority</vt:lpstr>
      <vt:lpstr>Interpreter Attestation</vt:lpstr>
    </vt:vector>
  </TitlesOfParts>
  <Company>UCare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- 16x9 with no footer</dc:title>
  <dc:creator>Margaret Beauchem</dc:creator>
  <cp:lastModifiedBy>Nina Huntington</cp:lastModifiedBy>
  <cp:revision>127</cp:revision>
  <cp:lastPrinted>2018-05-14T21:23:35Z</cp:lastPrinted>
  <dcterms:created xsi:type="dcterms:W3CDTF">2019-08-09T15:32:45Z</dcterms:created>
  <dcterms:modified xsi:type="dcterms:W3CDTF">2024-05-06T14:00:05Z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0x0101002C47572CD2995645B2549CC8D6A4F36D</vt:lpwstr>
  </property>
  <property fmtid="{D5CDD505-2E9C-101B-9397-08002B2CF9AE}" pid="3" name="_dlc_DocIdItemGuid">
    <vt:lpwstr>2b24f91e-8c41-4dd6-9de7-73ab4cf8802a</vt:lpwstr>
  </property>
</Properties>
</file>