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76" r:id="rId5"/>
    <p:sldMasterId id="2147483871" r:id="rId6"/>
    <p:sldMasterId id="2147483797" r:id="rId7"/>
    <p:sldMasterId id="2147483823" r:id="rId8"/>
    <p:sldMasterId id="2147483864" r:id="rId9"/>
    <p:sldMasterId id="2147483925" r:id="rId10"/>
  </p:sldMasterIdLst>
  <p:notesMasterIdLst>
    <p:notesMasterId r:id="rId32"/>
  </p:notesMasterIdLst>
  <p:sldIdLst>
    <p:sldId id="735" r:id="rId11"/>
    <p:sldId id="736" r:id="rId12"/>
    <p:sldId id="287" r:id="rId13"/>
    <p:sldId id="737" r:id="rId14"/>
    <p:sldId id="270" r:id="rId15"/>
    <p:sldId id="325" r:id="rId16"/>
    <p:sldId id="738" r:id="rId17"/>
    <p:sldId id="739" r:id="rId18"/>
    <p:sldId id="310" r:id="rId19"/>
    <p:sldId id="740" r:id="rId20"/>
    <p:sldId id="322" r:id="rId21"/>
    <p:sldId id="317" r:id="rId22"/>
    <p:sldId id="743" r:id="rId23"/>
    <p:sldId id="321" r:id="rId24"/>
    <p:sldId id="316" r:id="rId25"/>
    <p:sldId id="319" r:id="rId26"/>
    <p:sldId id="311" r:id="rId27"/>
    <p:sldId id="289" r:id="rId28"/>
    <p:sldId id="312" r:id="rId29"/>
    <p:sldId id="741" r:id="rId30"/>
    <p:sldId id="742" r:id="rId31"/>
  </p:sldIdLst>
  <p:sldSz cx="14630400" cy="8229600"/>
  <p:notesSz cx="7102475" cy="9388475"/>
  <p:embeddedFontLst>
    <p:embeddedFont>
      <p:font typeface="Calibri" panose="020F050202020403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1306220" rtl="0" eaLnBrk="1" latinLnBrk="0" hangingPunct="1">
      <a:defRPr sz="2571" kern="1200">
        <a:solidFill>
          <a:schemeClr val="tx1"/>
        </a:solidFill>
        <a:latin typeface="+mn-lt"/>
        <a:ea typeface="+mn-ea"/>
        <a:cs typeface="+mn-cs"/>
      </a:defRPr>
    </a:lvl1pPr>
    <a:lvl2pPr marL="653110" algn="l" defTabSz="1306220" rtl="0" eaLnBrk="1" latinLnBrk="0" hangingPunct="1">
      <a:defRPr sz="2571" kern="1200">
        <a:solidFill>
          <a:schemeClr val="tx1"/>
        </a:solidFill>
        <a:latin typeface="+mn-lt"/>
        <a:ea typeface="+mn-ea"/>
        <a:cs typeface="+mn-cs"/>
      </a:defRPr>
    </a:lvl2pPr>
    <a:lvl3pPr marL="1306220" algn="l" defTabSz="1306220" rtl="0" eaLnBrk="1" latinLnBrk="0" hangingPunct="1">
      <a:defRPr sz="2571" kern="1200">
        <a:solidFill>
          <a:schemeClr val="tx1"/>
        </a:solidFill>
        <a:latin typeface="+mn-lt"/>
        <a:ea typeface="+mn-ea"/>
        <a:cs typeface="+mn-cs"/>
      </a:defRPr>
    </a:lvl3pPr>
    <a:lvl4pPr marL="1959331" algn="l" defTabSz="1306220" rtl="0" eaLnBrk="1" latinLnBrk="0" hangingPunct="1">
      <a:defRPr sz="2571" kern="1200">
        <a:solidFill>
          <a:schemeClr val="tx1"/>
        </a:solidFill>
        <a:latin typeface="+mn-lt"/>
        <a:ea typeface="+mn-ea"/>
        <a:cs typeface="+mn-cs"/>
      </a:defRPr>
    </a:lvl4pPr>
    <a:lvl5pPr marL="2612441" algn="l" defTabSz="1306220" rtl="0" eaLnBrk="1" latinLnBrk="0" hangingPunct="1">
      <a:defRPr sz="2571" kern="1200">
        <a:solidFill>
          <a:schemeClr val="tx1"/>
        </a:solidFill>
        <a:latin typeface="+mn-lt"/>
        <a:ea typeface="+mn-ea"/>
        <a:cs typeface="+mn-cs"/>
      </a:defRPr>
    </a:lvl5pPr>
    <a:lvl6pPr marL="3265551" algn="l" defTabSz="1306220" rtl="0" eaLnBrk="1" latinLnBrk="0" hangingPunct="1">
      <a:defRPr sz="2571" kern="1200">
        <a:solidFill>
          <a:schemeClr val="tx1"/>
        </a:solidFill>
        <a:latin typeface="+mn-lt"/>
        <a:ea typeface="+mn-ea"/>
        <a:cs typeface="+mn-cs"/>
      </a:defRPr>
    </a:lvl6pPr>
    <a:lvl7pPr marL="3918661" algn="l" defTabSz="1306220" rtl="0" eaLnBrk="1" latinLnBrk="0" hangingPunct="1">
      <a:defRPr sz="2571" kern="1200">
        <a:solidFill>
          <a:schemeClr val="tx1"/>
        </a:solidFill>
        <a:latin typeface="+mn-lt"/>
        <a:ea typeface="+mn-ea"/>
        <a:cs typeface="+mn-cs"/>
      </a:defRPr>
    </a:lvl7pPr>
    <a:lvl8pPr marL="4571771" algn="l" defTabSz="1306220" rtl="0" eaLnBrk="1" latinLnBrk="0" hangingPunct="1">
      <a:defRPr sz="2571" kern="1200">
        <a:solidFill>
          <a:schemeClr val="tx1"/>
        </a:solidFill>
        <a:latin typeface="+mn-lt"/>
        <a:ea typeface="+mn-ea"/>
        <a:cs typeface="+mn-cs"/>
      </a:defRPr>
    </a:lvl8pPr>
    <a:lvl9pPr marL="5224882" algn="l" defTabSz="1306220"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653" userDrawn="1">
          <p15:clr>
            <a:srgbClr val="A4A3A4"/>
          </p15:clr>
        </p15:guide>
        <p15:guide id="3" pos="82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BD7"/>
    <a:srgbClr val="00205B"/>
    <a:srgbClr val="000000"/>
    <a:srgbClr val="D8117D"/>
    <a:srgbClr val="C6C9D6"/>
    <a:srgbClr val="307FE2"/>
    <a:srgbClr val="3F8CC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236" autoAdjust="0"/>
    <p:restoredTop sz="57227" autoAdjust="0"/>
  </p:normalViewPr>
  <p:slideViewPr>
    <p:cSldViewPr snapToGrid="0" snapToObjects="1" showGuides="1">
      <p:cViewPr varScale="1">
        <p:scale>
          <a:sx n="34" d="100"/>
          <a:sy n="34" d="100"/>
        </p:scale>
        <p:origin x="1326" y="66"/>
      </p:cViewPr>
      <p:guideLst>
        <p:guide orient="horz" pos="720"/>
        <p:guide pos="653"/>
        <p:guide pos="8294"/>
      </p:guideLst>
    </p:cSldViewPr>
  </p:slideViewPr>
  <p:outlineViewPr>
    <p:cViewPr>
      <p:scale>
        <a:sx n="33" d="100"/>
        <a:sy n="33" d="100"/>
      </p:scale>
      <p:origin x="0" y="-708"/>
    </p:cViewPr>
  </p:outlineViewPr>
  <p:notesTextViewPr>
    <p:cViewPr>
      <p:scale>
        <a:sx n="1" d="1"/>
        <a:sy n="1" d="1"/>
      </p:scale>
      <p:origin x="0" y="0"/>
    </p:cViewPr>
  </p:notesTextViewPr>
  <p:sorterViewPr>
    <p:cViewPr>
      <p:scale>
        <a:sx n="100" d="100"/>
        <a:sy n="100" d="100"/>
      </p:scale>
      <p:origin x="0" y="-1656"/>
    </p:cViewPr>
  </p:sorterViewPr>
  <p:notesViewPr>
    <p:cSldViewPr snapToGrid="0" snapToObjects="1">
      <p:cViewPr varScale="1">
        <p:scale>
          <a:sx n="84" d="100"/>
          <a:sy n="84" d="100"/>
        </p:scale>
        <p:origin x="384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7.fntdata"/><Relationship Id="rId21" Type="http://schemas.openxmlformats.org/officeDocument/2006/relationships/slide" Target="slides/slide11.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4.fntdata"/><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1.fntdata"/><Relationship Id="rId38" Type="http://schemas.openxmlformats.org/officeDocument/2006/relationships/font" Target="fonts/font6.fntdata"/></Relationships>
</file>

<file path=ppt/diagrams/_rels/data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F2A5B-8AB9-4A2D-BF3F-CF6FDE9C4067}"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C5631B07-ED8F-4197-B30E-B98BBBD5DD78}">
      <dgm:prSet/>
      <dgm:spPr/>
      <dgm:t>
        <a:bodyPr/>
        <a:lstStyle/>
        <a:p>
          <a:r>
            <a:rPr lang="en-US"/>
            <a:t>Understand the SMART acronym and how to apply it in your care planning practice</a:t>
          </a:r>
        </a:p>
      </dgm:t>
    </dgm:pt>
    <dgm:pt modelId="{29240F6F-15E8-42F3-952E-1618CFF9EE28}" type="parTrans" cxnId="{4CB799E9-F3CE-432B-923D-78EB924A5B52}">
      <dgm:prSet/>
      <dgm:spPr/>
      <dgm:t>
        <a:bodyPr/>
        <a:lstStyle/>
        <a:p>
          <a:endParaRPr lang="en-US"/>
        </a:p>
      </dgm:t>
    </dgm:pt>
    <dgm:pt modelId="{247EF907-AF8B-43BB-BA94-E3BF1194F6F9}" type="sibTrans" cxnId="{4CB799E9-F3CE-432B-923D-78EB924A5B52}">
      <dgm:prSet phldrT="1" phldr="0"/>
      <dgm:spPr/>
      <dgm:t>
        <a:bodyPr/>
        <a:lstStyle/>
        <a:p>
          <a:r>
            <a:rPr lang="en-US"/>
            <a:t>1</a:t>
          </a:r>
        </a:p>
      </dgm:t>
    </dgm:pt>
    <dgm:pt modelId="{5911C12D-1509-468F-8D35-2D500F02B43F}">
      <dgm:prSet/>
      <dgm:spPr/>
      <dgm:t>
        <a:bodyPr/>
        <a:lstStyle/>
        <a:p>
          <a:r>
            <a:rPr lang="en-US"/>
            <a:t>Learn techniques to convert identified needs into SMART person-centered goals</a:t>
          </a:r>
        </a:p>
      </dgm:t>
    </dgm:pt>
    <dgm:pt modelId="{5775D500-094B-41F5-9CB8-59231E1255AD}" type="parTrans" cxnId="{CA2DEDBA-1E45-4760-A12F-8C1892E62384}">
      <dgm:prSet/>
      <dgm:spPr/>
      <dgm:t>
        <a:bodyPr/>
        <a:lstStyle/>
        <a:p>
          <a:endParaRPr lang="en-US"/>
        </a:p>
      </dgm:t>
    </dgm:pt>
    <dgm:pt modelId="{6486401A-1579-47A5-A84A-3AB446DA8553}" type="sibTrans" cxnId="{CA2DEDBA-1E45-4760-A12F-8C1892E62384}">
      <dgm:prSet phldrT="2" phldr="0"/>
      <dgm:spPr/>
      <dgm:t>
        <a:bodyPr/>
        <a:lstStyle/>
        <a:p>
          <a:r>
            <a:rPr lang="en-US"/>
            <a:t>2</a:t>
          </a:r>
        </a:p>
      </dgm:t>
    </dgm:pt>
    <dgm:pt modelId="{FDC3F87B-A871-474F-95EC-D88BBE4B4976}">
      <dgm:prSet/>
      <dgm:spPr/>
      <dgm:t>
        <a:bodyPr/>
        <a:lstStyle/>
        <a:p>
          <a:r>
            <a:rPr lang="en-US"/>
            <a:t>Identify common pitfalls when creating SMART person-centered goals</a:t>
          </a:r>
        </a:p>
      </dgm:t>
    </dgm:pt>
    <dgm:pt modelId="{46A7A44D-6C68-48DA-8579-07A3884B0735}" type="parTrans" cxnId="{C6ADCCC5-B948-4BDD-8268-FC4433982586}">
      <dgm:prSet/>
      <dgm:spPr/>
      <dgm:t>
        <a:bodyPr/>
        <a:lstStyle/>
        <a:p>
          <a:endParaRPr lang="en-US"/>
        </a:p>
      </dgm:t>
    </dgm:pt>
    <dgm:pt modelId="{8ED1E872-4FFA-45DF-BC95-64D6ED6A84B9}" type="sibTrans" cxnId="{C6ADCCC5-B948-4BDD-8268-FC4433982586}">
      <dgm:prSet phldrT="3" phldr="0"/>
      <dgm:spPr/>
      <dgm:t>
        <a:bodyPr/>
        <a:lstStyle/>
        <a:p>
          <a:r>
            <a:rPr lang="en-US"/>
            <a:t>3</a:t>
          </a:r>
        </a:p>
      </dgm:t>
    </dgm:pt>
    <dgm:pt modelId="{BDD0BDF7-3882-45D6-8E26-A91FC392F401}" type="pres">
      <dgm:prSet presAssocID="{8DCF2A5B-8AB9-4A2D-BF3F-CF6FDE9C4067}" presName="Name0" presStyleCnt="0">
        <dgm:presLayoutVars>
          <dgm:animLvl val="lvl"/>
          <dgm:resizeHandles val="exact"/>
        </dgm:presLayoutVars>
      </dgm:prSet>
      <dgm:spPr/>
    </dgm:pt>
    <dgm:pt modelId="{2E65D3D6-906C-4986-8117-6CF35424843E}" type="pres">
      <dgm:prSet presAssocID="{C5631B07-ED8F-4197-B30E-B98BBBD5DD78}" presName="compositeNode" presStyleCnt="0">
        <dgm:presLayoutVars>
          <dgm:bulletEnabled val="1"/>
        </dgm:presLayoutVars>
      </dgm:prSet>
      <dgm:spPr/>
    </dgm:pt>
    <dgm:pt modelId="{C28F9F17-F60C-4EB4-84C5-9C674F43B01A}" type="pres">
      <dgm:prSet presAssocID="{C5631B07-ED8F-4197-B30E-B98BBBD5DD78}" presName="bgRect" presStyleLbl="bgAccFollowNode1" presStyleIdx="0" presStyleCnt="3"/>
      <dgm:spPr/>
    </dgm:pt>
    <dgm:pt modelId="{C4C72D13-D7D1-4A91-9C3F-71CB00BF06A3}" type="pres">
      <dgm:prSet presAssocID="{247EF907-AF8B-43BB-BA94-E3BF1194F6F9}" presName="sibTransNodeCircle" presStyleLbl="alignNode1" presStyleIdx="0" presStyleCnt="6">
        <dgm:presLayoutVars>
          <dgm:chMax val="0"/>
          <dgm:bulletEnabled/>
        </dgm:presLayoutVars>
      </dgm:prSet>
      <dgm:spPr/>
    </dgm:pt>
    <dgm:pt modelId="{3580D917-F826-4D7A-80E6-6616B3EFEF31}" type="pres">
      <dgm:prSet presAssocID="{C5631B07-ED8F-4197-B30E-B98BBBD5DD78}" presName="bottomLine" presStyleLbl="alignNode1" presStyleIdx="1" presStyleCnt="6">
        <dgm:presLayoutVars/>
      </dgm:prSet>
      <dgm:spPr/>
    </dgm:pt>
    <dgm:pt modelId="{827FC0E0-83B1-460F-9D2A-A28F3C58F948}" type="pres">
      <dgm:prSet presAssocID="{C5631B07-ED8F-4197-B30E-B98BBBD5DD78}" presName="nodeText" presStyleLbl="bgAccFollowNode1" presStyleIdx="0" presStyleCnt="3">
        <dgm:presLayoutVars>
          <dgm:bulletEnabled val="1"/>
        </dgm:presLayoutVars>
      </dgm:prSet>
      <dgm:spPr/>
    </dgm:pt>
    <dgm:pt modelId="{202EB782-261F-4FF7-A1D5-1C2557D80D89}" type="pres">
      <dgm:prSet presAssocID="{247EF907-AF8B-43BB-BA94-E3BF1194F6F9}" presName="sibTrans" presStyleCnt="0"/>
      <dgm:spPr/>
    </dgm:pt>
    <dgm:pt modelId="{C29E3D4C-40F4-40B0-A97D-06444BDC1C4F}" type="pres">
      <dgm:prSet presAssocID="{5911C12D-1509-468F-8D35-2D500F02B43F}" presName="compositeNode" presStyleCnt="0">
        <dgm:presLayoutVars>
          <dgm:bulletEnabled val="1"/>
        </dgm:presLayoutVars>
      </dgm:prSet>
      <dgm:spPr/>
    </dgm:pt>
    <dgm:pt modelId="{27E3AA2F-EF03-4B3F-A76C-1E8F8CEF91D9}" type="pres">
      <dgm:prSet presAssocID="{5911C12D-1509-468F-8D35-2D500F02B43F}" presName="bgRect" presStyleLbl="bgAccFollowNode1" presStyleIdx="1" presStyleCnt="3"/>
      <dgm:spPr/>
    </dgm:pt>
    <dgm:pt modelId="{78AE5AB7-89B7-44C4-A489-2D176EF3FC87}" type="pres">
      <dgm:prSet presAssocID="{6486401A-1579-47A5-A84A-3AB446DA8553}" presName="sibTransNodeCircle" presStyleLbl="alignNode1" presStyleIdx="2" presStyleCnt="6">
        <dgm:presLayoutVars>
          <dgm:chMax val="0"/>
          <dgm:bulletEnabled/>
        </dgm:presLayoutVars>
      </dgm:prSet>
      <dgm:spPr/>
    </dgm:pt>
    <dgm:pt modelId="{CD4A0767-3BCA-4565-A325-F593F69E0F02}" type="pres">
      <dgm:prSet presAssocID="{5911C12D-1509-468F-8D35-2D500F02B43F}" presName="bottomLine" presStyleLbl="alignNode1" presStyleIdx="3" presStyleCnt="6">
        <dgm:presLayoutVars/>
      </dgm:prSet>
      <dgm:spPr/>
    </dgm:pt>
    <dgm:pt modelId="{6161C126-34B3-4BB7-8B83-3B29471C2A1A}" type="pres">
      <dgm:prSet presAssocID="{5911C12D-1509-468F-8D35-2D500F02B43F}" presName="nodeText" presStyleLbl="bgAccFollowNode1" presStyleIdx="1" presStyleCnt="3">
        <dgm:presLayoutVars>
          <dgm:bulletEnabled val="1"/>
        </dgm:presLayoutVars>
      </dgm:prSet>
      <dgm:spPr/>
    </dgm:pt>
    <dgm:pt modelId="{68AA9F48-DE80-4B3D-898F-5D1B7836B8A0}" type="pres">
      <dgm:prSet presAssocID="{6486401A-1579-47A5-A84A-3AB446DA8553}" presName="sibTrans" presStyleCnt="0"/>
      <dgm:spPr/>
    </dgm:pt>
    <dgm:pt modelId="{0B3879ED-6A4A-4E3E-9E89-D607D4B533BB}" type="pres">
      <dgm:prSet presAssocID="{FDC3F87B-A871-474F-95EC-D88BBE4B4976}" presName="compositeNode" presStyleCnt="0">
        <dgm:presLayoutVars>
          <dgm:bulletEnabled val="1"/>
        </dgm:presLayoutVars>
      </dgm:prSet>
      <dgm:spPr/>
    </dgm:pt>
    <dgm:pt modelId="{BAF8AFB2-0F29-454D-8444-C20CA425E4C9}" type="pres">
      <dgm:prSet presAssocID="{FDC3F87B-A871-474F-95EC-D88BBE4B4976}" presName="bgRect" presStyleLbl="bgAccFollowNode1" presStyleIdx="2" presStyleCnt="3"/>
      <dgm:spPr/>
    </dgm:pt>
    <dgm:pt modelId="{2B30923E-E047-447E-B4F5-53DE88E99816}" type="pres">
      <dgm:prSet presAssocID="{8ED1E872-4FFA-45DF-BC95-64D6ED6A84B9}" presName="sibTransNodeCircle" presStyleLbl="alignNode1" presStyleIdx="4" presStyleCnt="6">
        <dgm:presLayoutVars>
          <dgm:chMax val="0"/>
          <dgm:bulletEnabled/>
        </dgm:presLayoutVars>
      </dgm:prSet>
      <dgm:spPr/>
    </dgm:pt>
    <dgm:pt modelId="{DA13895E-A6D9-4508-9166-BDC4EB5FCED4}" type="pres">
      <dgm:prSet presAssocID="{FDC3F87B-A871-474F-95EC-D88BBE4B4976}" presName="bottomLine" presStyleLbl="alignNode1" presStyleIdx="5" presStyleCnt="6">
        <dgm:presLayoutVars/>
      </dgm:prSet>
      <dgm:spPr/>
    </dgm:pt>
    <dgm:pt modelId="{B39ABB30-E36D-4AE9-BA1A-E81A700EB5C3}" type="pres">
      <dgm:prSet presAssocID="{FDC3F87B-A871-474F-95EC-D88BBE4B4976}" presName="nodeText" presStyleLbl="bgAccFollowNode1" presStyleIdx="2" presStyleCnt="3">
        <dgm:presLayoutVars>
          <dgm:bulletEnabled val="1"/>
        </dgm:presLayoutVars>
      </dgm:prSet>
      <dgm:spPr/>
    </dgm:pt>
  </dgm:ptLst>
  <dgm:cxnLst>
    <dgm:cxn modelId="{B138F715-60EF-43FE-9D83-C2ADD9A1A8E9}" type="presOf" srcId="{6486401A-1579-47A5-A84A-3AB446DA8553}" destId="{78AE5AB7-89B7-44C4-A489-2D176EF3FC87}" srcOrd="0" destOrd="0" presId="urn:microsoft.com/office/officeart/2016/7/layout/BasicLinearProcessNumbered"/>
    <dgm:cxn modelId="{3902581B-2680-4D01-93FB-9C78F3BAE617}" type="presOf" srcId="{C5631B07-ED8F-4197-B30E-B98BBBD5DD78}" destId="{827FC0E0-83B1-460F-9D2A-A28F3C58F948}" srcOrd="1" destOrd="0" presId="urn:microsoft.com/office/officeart/2016/7/layout/BasicLinearProcessNumbered"/>
    <dgm:cxn modelId="{6C79F029-606C-4D05-87EA-BAB65DC07DE3}" type="presOf" srcId="{FDC3F87B-A871-474F-95EC-D88BBE4B4976}" destId="{B39ABB30-E36D-4AE9-BA1A-E81A700EB5C3}" srcOrd="1" destOrd="0" presId="urn:microsoft.com/office/officeart/2016/7/layout/BasicLinearProcessNumbered"/>
    <dgm:cxn modelId="{E749992B-2E4F-4E75-9FE8-0C4DEDB8D2EF}" type="presOf" srcId="{5911C12D-1509-468F-8D35-2D500F02B43F}" destId="{6161C126-34B3-4BB7-8B83-3B29471C2A1A}" srcOrd="1" destOrd="0" presId="urn:microsoft.com/office/officeart/2016/7/layout/BasicLinearProcessNumbered"/>
    <dgm:cxn modelId="{A4C37567-70D2-4AE2-AB91-B010E5D80709}" type="presOf" srcId="{FDC3F87B-A871-474F-95EC-D88BBE4B4976}" destId="{BAF8AFB2-0F29-454D-8444-C20CA425E4C9}" srcOrd="0" destOrd="0" presId="urn:microsoft.com/office/officeart/2016/7/layout/BasicLinearProcessNumbered"/>
    <dgm:cxn modelId="{CA2DEDBA-1E45-4760-A12F-8C1892E62384}" srcId="{8DCF2A5B-8AB9-4A2D-BF3F-CF6FDE9C4067}" destId="{5911C12D-1509-468F-8D35-2D500F02B43F}" srcOrd="1" destOrd="0" parTransId="{5775D500-094B-41F5-9CB8-59231E1255AD}" sibTransId="{6486401A-1579-47A5-A84A-3AB446DA8553}"/>
    <dgm:cxn modelId="{C6ADCCC5-B948-4BDD-8268-FC4433982586}" srcId="{8DCF2A5B-8AB9-4A2D-BF3F-CF6FDE9C4067}" destId="{FDC3F87B-A871-474F-95EC-D88BBE4B4976}" srcOrd="2" destOrd="0" parTransId="{46A7A44D-6C68-48DA-8579-07A3884B0735}" sibTransId="{8ED1E872-4FFA-45DF-BC95-64D6ED6A84B9}"/>
    <dgm:cxn modelId="{08AD6DC7-9556-486E-831C-6C802FF6F5F8}" type="presOf" srcId="{C5631B07-ED8F-4197-B30E-B98BBBD5DD78}" destId="{C28F9F17-F60C-4EB4-84C5-9C674F43B01A}" srcOrd="0" destOrd="0" presId="urn:microsoft.com/office/officeart/2016/7/layout/BasicLinearProcessNumbered"/>
    <dgm:cxn modelId="{DEEA77D1-7A55-4144-8BF9-A6191BE2E7C1}" type="presOf" srcId="{8DCF2A5B-8AB9-4A2D-BF3F-CF6FDE9C4067}" destId="{BDD0BDF7-3882-45D6-8E26-A91FC392F401}" srcOrd="0" destOrd="0" presId="urn:microsoft.com/office/officeart/2016/7/layout/BasicLinearProcessNumbered"/>
    <dgm:cxn modelId="{789F98DF-B217-49CF-B3A9-5A12137E3DF8}" type="presOf" srcId="{247EF907-AF8B-43BB-BA94-E3BF1194F6F9}" destId="{C4C72D13-D7D1-4A91-9C3F-71CB00BF06A3}" srcOrd="0" destOrd="0" presId="urn:microsoft.com/office/officeart/2016/7/layout/BasicLinearProcessNumbered"/>
    <dgm:cxn modelId="{4CB799E9-F3CE-432B-923D-78EB924A5B52}" srcId="{8DCF2A5B-8AB9-4A2D-BF3F-CF6FDE9C4067}" destId="{C5631B07-ED8F-4197-B30E-B98BBBD5DD78}" srcOrd="0" destOrd="0" parTransId="{29240F6F-15E8-42F3-952E-1618CFF9EE28}" sibTransId="{247EF907-AF8B-43BB-BA94-E3BF1194F6F9}"/>
    <dgm:cxn modelId="{B8BFB5EB-8BDF-45D1-B819-4071487B3EBC}" type="presOf" srcId="{8ED1E872-4FFA-45DF-BC95-64D6ED6A84B9}" destId="{2B30923E-E047-447E-B4F5-53DE88E99816}" srcOrd="0" destOrd="0" presId="urn:microsoft.com/office/officeart/2016/7/layout/BasicLinearProcessNumbered"/>
    <dgm:cxn modelId="{792D9FF0-F5B1-451C-A485-94A849C765EE}" type="presOf" srcId="{5911C12D-1509-468F-8D35-2D500F02B43F}" destId="{27E3AA2F-EF03-4B3F-A76C-1E8F8CEF91D9}" srcOrd="0" destOrd="0" presId="urn:microsoft.com/office/officeart/2016/7/layout/BasicLinearProcessNumbered"/>
    <dgm:cxn modelId="{EF648401-A87A-4BBF-831C-F353E79ABB2F}" type="presParOf" srcId="{BDD0BDF7-3882-45D6-8E26-A91FC392F401}" destId="{2E65D3D6-906C-4986-8117-6CF35424843E}" srcOrd="0" destOrd="0" presId="urn:microsoft.com/office/officeart/2016/7/layout/BasicLinearProcessNumbered"/>
    <dgm:cxn modelId="{86E7CC4B-4EAC-48DA-89C1-40E9B8DB0700}" type="presParOf" srcId="{2E65D3D6-906C-4986-8117-6CF35424843E}" destId="{C28F9F17-F60C-4EB4-84C5-9C674F43B01A}" srcOrd="0" destOrd="0" presId="urn:microsoft.com/office/officeart/2016/7/layout/BasicLinearProcessNumbered"/>
    <dgm:cxn modelId="{4B2CC3D6-2BFD-4A4F-80EB-57BF3678DE00}" type="presParOf" srcId="{2E65D3D6-906C-4986-8117-6CF35424843E}" destId="{C4C72D13-D7D1-4A91-9C3F-71CB00BF06A3}" srcOrd="1" destOrd="0" presId="urn:microsoft.com/office/officeart/2016/7/layout/BasicLinearProcessNumbered"/>
    <dgm:cxn modelId="{93C52FAF-4C6A-496D-A5BB-0C215DB42E0C}" type="presParOf" srcId="{2E65D3D6-906C-4986-8117-6CF35424843E}" destId="{3580D917-F826-4D7A-80E6-6616B3EFEF31}" srcOrd="2" destOrd="0" presId="urn:microsoft.com/office/officeart/2016/7/layout/BasicLinearProcessNumbered"/>
    <dgm:cxn modelId="{900A42E1-2A6F-4DA0-A613-020E921572C9}" type="presParOf" srcId="{2E65D3D6-906C-4986-8117-6CF35424843E}" destId="{827FC0E0-83B1-460F-9D2A-A28F3C58F948}" srcOrd="3" destOrd="0" presId="urn:microsoft.com/office/officeart/2016/7/layout/BasicLinearProcessNumbered"/>
    <dgm:cxn modelId="{317E3815-F14B-4D3A-9019-ADD148376664}" type="presParOf" srcId="{BDD0BDF7-3882-45D6-8E26-A91FC392F401}" destId="{202EB782-261F-4FF7-A1D5-1C2557D80D89}" srcOrd="1" destOrd="0" presId="urn:microsoft.com/office/officeart/2016/7/layout/BasicLinearProcessNumbered"/>
    <dgm:cxn modelId="{D8532203-A845-470C-995F-03A0AE459963}" type="presParOf" srcId="{BDD0BDF7-3882-45D6-8E26-A91FC392F401}" destId="{C29E3D4C-40F4-40B0-A97D-06444BDC1C4F}" srcOrd="2" destOrd="0" presId="urn:microsoft.com/office/officeart/2016/7/layout/BasicLinearProcessNumbered"/>
    <dgm:cxn modelId="{C0536C70-E859-43D9-97A5-CF546ACD06F1}" type="presParOf" srcId="{C29E3D4C-40F4-40B0-A97D-06444BDC1C4F}" destId="{27E3AA2F-EF03-4B3F-A76C-1E8F8CEF91D9}" srcOrd="0" destOrd="0" presId="urn:microsoft.com/office/officeart/2016/7/layout/BasicLinearProcessNumbered"/>
    <dgm:cxn modelId="{38EE3021-9A2A-4FC9-8EFE-227E240BBB0A}" type="presParOf" srcId="{C29E3D4C-40F4-40B0-A97D-06444BDC1C4F}" destId="{78AE5AB7-89B7-44C4-A489-2D176EF3FC87}" srcOrd="1" destOrd="0" presId="urn:microsoft.com/office/officeart/2016/7/layout/BasicLinearProcessNumbered"/>
    <dgm:cxn modelId="{DD31EF63-0A6B-4BC3-9635-CDFEF76F85B2}" type="presParOf" srcId="{C29E3D4C-40F4-40B0-A97D-06444BDC1C4F}" destId="{CD4A0767-3BCA-4565-A325-F593F69E0F02}" srcOrd="2" destOrd="0" presId="urn:microsoft.com/office/officeart/2016/7/layout/BasicLinearProcessNumbered"/>
    <dgm:cxn modelId="{08016AA5-4378-4EFC-8A37-4DB90D9F19E8}" type="presParOf" srcId="{C29E3D4C-40F4-40B0-A97D-06444BDC1C4F}" destId="{6161C126-34B3-4BB7-8B83-3B29471C2A1A}" srcOrd="3" destOrd="0" presId="urn:microsoft.com/office/officeart/2016/7/layout/BasicLinearProcessNumbered"/>
    <dgm:cxn modelId="{ABE3AFAC-8975-4829-A3D2-DE1F1FE80FA7}" type="presParOf" srcId="{BDD0BDF7-3882-45D6-8E26-A91FC392F401}" destId="{68AA9F48-DE80-4B3D-898F-5D1B7836B8A0}" srcOrd="3" destOrd="0" presId="urn:microsoft.com/office/officeart/2016/7/layout/BasicLinearProcessNumbered"/>
    <dgm:cxn modelId="{1B51F118-50B3-4222-BCC2-193B1445ED75}" type="presParOf" srcId="{BDD0BDF7-3882-45D6-8E26-A91FC392F401}" destId="{0B3879ED-6A4A-4E3E-9E89-D607D4B533BB}" srcOrd="4" destOrd="0" presId="urn:microsoft.com/office/officeart/2016/7/layout/BasicLinearProcessNumbered"/>
    <dgm:cxn modelId="{C220C6BE-8DF3-41A7-B8D1-6D5D5BC96149}" type="presParOf" srcId="{0B3879ED-6A4A-4E3E-9E89-D607D4B533BB}" destId="{BAF8AFB2-0F29-454D-8444-C20CA425E4C9}" srcOrd="0" destOrd="0" presId="urn:microsoft.com/office/officeart/2016/7/layout/BasicLinearProcessNumbered"/>
    <dgm:cxn modelId="{B9ED0370-F5CB-43E1-B141-9C1300E19054}" type="presParOf" srcId="{0B3879ED-6A4A-4E3E-9E89-D607D4B533BB}" destId="{2B30923E-E047-447E-B4F5-53DE88E99816}" srcOrd="1" destOrd="0" presId="urn:microsoft.com/office/officeart/2016/7/layout/BasicLinearProcessNumbered"/>
    <dgm:cxn modelId="{141A78FB-FFA0-4D05-AAE5-62CB041DAD17}" type="presParOf" srcId="{0B3879ED-6A4A-4E3E-9E89-D607D4B533BB}" destId="{DA13895E-A6D9-4508-9166-BDC4EB5FCED4}" srcOrd="2" destOrd="0" presId="urn:microsoft.com/office/officeart/2016/7/layout/BasicLinearProcessNumbered"/>
    <dgm:cxn modelId="{B7E04FFB-E99A-473D-94E5-6D3634D20EE1}" type="presParOf" srcId="{0B3879ED-6A4A-4E3E-9E89-D607D4B533BB}" destId="{B39ABB30-E36D-4AE9-BA1A-E81A700EB5C3}"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CA2CD2-CB1A-4EA3-BC94-8EA80BDE84C4}" type="doc">
      <dgm:prSet loTypeId="urn:microsoft.com/office/officeart/2005/8/layout/radial4" loCatId="relationship" qsTypeId="urn:microsoft.com/office/officeart/2005/8/quickstyle/simple5" qsCatId="simple" csTypeId="urn:microsoft.com/office/officeart/2005/8/colors/accent2_2" csCatId="accent2" phldr="1"/>
      <dgm:spPr/>
      <dgm:t>
        <a:bodyPr/>
        <a:lstStyle/>
        <a:p>
          <a:endParaRPr lang="en-US"/>
        </a:p>
      </dgm:t>
    </dgm:pt>
    <dgm:pt modelId="{1E2EF528-0C89-4E3D-B098-B04D0E17F456}">
      <dgm:prSet phldrT="[Text]"/>
      <dgm:spPr/>
      <dgm:t>
        <a:bodyPr/>
        <a:lstStyle/>
        <a:p>
          <a:r>
            <a:rPr lang="en-US" b="1"/>
            <a:t>Goal </a:t>
          </a:r>
        </a:p>
      </dgm:t>
      <dgm:extLst>
        <a:ext uri="{E40237B7-FDA0-4F09-8148-C483321AD2D9}">
          <dgm14:cNvPr xmlns:dgm14="http://schemas.microsoft.com/office/drawing/2010/diagram" id="0" name="" descr="This is a diagram with a circle in teh middle called teh Goal and 8 arrows with titles showing what creates a SMART Goal: Active listening, Motivational Interviewing skills, Identify Supports, Person Centered, SMART, Positive Goals Health Risk Assessment and Target date and check in dates."/>
        </a:ext>
      </dgm:extLst>
    </dgm:pt>
    <dgm:pt modelId="{0F7926EA-B54A-43FA-9188-3AC25265AB55}" type="parTrans" cxnId="{AA97C430-CDE6-428D-BF98-DFEB0C41C8A2}">
      <dgm:prSet/>
      <dgm:spPr/>
      <dgm:t>
        <a:bodyPr/>
        <a:lstStyle/>
        <a:p>
          <a:endParaRPr lang="en-US"/>
        </a:p>
      </dgm:t>
    </dgm:pt>
    <dgm:pt modelId="{236BCD24-8746-4FD4-AF16-CD7593B055EF}" type="sibTrans" cxnId="{AA97C430-CDE6-428D-BF98-DFEB0C41C8A2}">
      <dgm:prSet/>
      <dgm:spPr/>
      <dgm:t>
        <a:bodyPr/>
        <a:lstStyle/>
        <a:p>
          <a:endParaRPr lang="en-US"/>
        </a:p>
      </dgm:t>
    </dgm:pt>
    <dgm:pt modelId="{A560A6D7-3366-4FA6-89D0-217794E3C182}">
      <dgm:prSet phldrT="[Text]"/>
      <dgm:spPr/>
      <dgm:t>
        <a:bodyPr/>
        <a:lstStyle/>
        <a:p>
          <a:r>
            <a:rPr lang="en-US" b="1"/>
            <a:t>Active listening </a:t>
          </a:r>
        </a:p>
      </dgm:t>
    </dgm:pt>
    <dgm:pt modelId="{15397C2A-8499-4B6E-B044-80C16BAD754A}" type="parTrans" cxnId="{6D3E7DE7-98AB-463C-8A63-B582FC91719C}">
      <dgm:prSet/>
      <dgm:spPr/>
      <dgm:t>
        <a:bodyPr/>
        <a:lstStyle/>
        <a:p>
          <a:endParaRPr lang="en-US"/>
        </a:p>
      </dgm:t>
    </dgm:pt>
    <dgm:pt modelId="{C14A35E7-9D5E-401C-81DE-09A426570984}" type="sibTrans" cxnId="{6D3E7DE7-98AB-463C-8A63-B582FC91719C}">
      <dgm:prSet/>
      <dgm:spPr/>
      <dgm:t>
        <a:bodyPr/>
        <a:lstStyle/>
        <a:p>
          <a:endParaRPr lang="en-US"/>
        </a:p>
      </dgm:t>
    </dgm:pt>
    <dgm:pt modelId="{15D96069-A25A-44FA-862B-141D8A8E32BD}">
      <dgm:prSet phldrT="[Text]"/>
      <dgm:spPr/>
      <dgm:t>
        <a:bodyPr/>
        <a:lstStyle/>
        <a:p>
          <a:r>
            <a:rPr lang="en-US" b="1"/>
            <a:t>Identify Supports</a:t>
          </a:r>
        </a:p>
      </dgm:t>
    </dgm:pt>
    <dgm:pt modelId="{BFA18693-C021-499C-A1C9-40449AD032E4}" type="parTrans" cxnId="{59076B5D-FE8E-4B49-BF1C-BD4C406A6FC8}">
      <dgm:prSet/>
      <dgm:spPr/>
      <dgm:t>
        <a:bodyPr/>
        <a:lstStyle/>
        <a:p>
          <a:endParaRPr lang="en-US"/>
        </a:p>
      </dgm:t>
    </dgm:pt>
    <dgm:pt modelId="{36644F29-B0F2-4F6E-B2E9-26986F57E506}" type="sibTrans" cxnId="{59076B5D-FE8E-4B49-BF1C-BD4C406A6FC8}">
      <dgm:prSet/>
      <dgm:spPr/>
      <dgm:t>
        <a:bodyPr/>
        <a:lstStyle/>
        <a:p>
          <a:endParaRPr lang="en-US"/>
        </a:p>
      </dgm:t>
    </dgm:pt>
    <dgm:pt modelId="{5D458771-C0EB-49CD-91C7-0945F5AD84AE}">
      <dgm:prSet phldrT="[Text]"/>
      <dgm:spPr/>
      <dgm:t>
        <a:bodyPr/>
        <a:lstStyle/>
        <a:p>
          <a:r>
            <a:rPr lang="en-US" b="1"/>
            <a:t>Person-centered </a:t>
          </a:r>
        </a:p>
      </dgm:t>
    </dgm:pt>
    <dgm:pt modelId="{B891209B-3FF1-4C41-AFAD-B292C473335D}" type="parTrans" cxnId="{DBB4E03D-7DD7-4A04-88FE-C4D34828500C}">
      <dgm:prSet/>
      <dgm:spPr/>
      <dgm:t>
        <a:bodyPr/>
        <a:lstStyle/>
        <a:p>
          <a:endParaRPr lang="en-US"/>
        </a:p>
      </dgm:t>
    </dgm:pt>
    <dgm:pt modelId="{EA3A8F0F-32A5-4758-B5E6-F0FBDB5E668C}" type="sibTrans" cxnId="{DBB4E03D-7DD7-4A04-88FE-C4D34828500C}">
      <dgm:prSet/>
      <dgm:spPr/>
      <dgm:t>
        <a:bodyPr/>
        <a:lstStyle/>
        <a:p>
          <a:endParaRPr lang="en-US"/>
        </a:p>
      </dgm:t>
    </dgm:pt>
    <dgm:pt modelId="{915DBCA8-07DB-4671-AD80-6C96BEC606DE}">
      <dgm:prSet phldrT="[Text]"/>
      <dgm:spPr/>
      <dgm:t>
        <a:bodyPr/>
        <a:lstStyle/>
        <a:p>
          <a:r>
            <a:rPr lang="en-US" b="1"/>
            <a:t> SMART	</a:t>
          </a:r>
        </a:p>
      </dgm:t>
    </dgm:pt>
    <dgm:pt modelId="{D555961E-768A-482E-99FB-D85EA929F2DC}" type="parTrans" cxnId="{F8FFEAF4-5D97-4772-BD42-4A9580DD6ED6}">
      <dgm:prSet/>
      <dgm:spPr/>
      <dgm:t>
        <a:bodyPr/>
        <a:lstStyle/>
        <a:p>
          <a:endParaRPr lang="en-US"/>
        </a:p>
      </dgm:t>
    </dgm:pt>
    <dgm:pt modelId="{0AFE5DE3-417D-43D1-9986-3E866678CE66}" type="sibTrans" cxnId="{F8FFEAF4-5D97-4772-BD42-4A9580DD6ED6}">
      <dgm:prSet/>
      <dgm:spPr/>
      <dgm:t>
        <a:bodyPr/>
        <a:lstStyle/>
        <a:p>
          <a:endParaRPr lang="en-US"/>
        </a:p>
      </dgm:t>
    </dgm:pt>
    <dgm:pt modelId="{974CB1DD-77BE-4DA9-AE87-0E2E4FC8A38D}">
      <dgm:prSet phldrT="[Text]"/>
      <dgm:spPr/>
      <dgm:t>
        <a:bodyPr/>
        <a:lstStyle/>
        <a:p>
          <a:r>
            <a:rPr lang="en-US" b="1"/>
            <a:t>Positive goals</a:t>
          </a:r>
        </a:p>
      </dgm:t>
    </dgm:pt>
    <dgm:pt modelId="{8B663173-E710-4AFA-88EC-2903F55266CF}" type="parTrans" cxnId="{8578F285-1D09-4DE4-9056-E3597C711C4C}">
      <dgm:prSet/>
      <dgm:spPr/>
      <dgm:t>
        <a:bodyPr/>
        <a:lstStyle/>
        <a:p>
          <a:endParaRPr lang="en-US"/>
        </a:p>
      </dgm:t>
    </dgm:pt>
    <dgm:pt modelId="{AEEC78FF-FB56-427A-898D-CADC82287BD9}" type="sibTrans" cxnId="{8578F285-1D09-4DE4-9056-E3597C711C4C}">
      <dgm:prSet/>
      <dgm:spPr/>
      <dgm:t>
        <a:bodyPr/>
        <a:lstStyle/>
        <a:p>
          <a:endParaRPr lang="en-US"/>
        </a:p>
      </dgm:t>
    </dgm:pt>
    <dgm:pt modelId="{83D457E3-A559-483B-9AF4-5C29705BA771}">
      <dgm:prSet phldrT="[Text]"/>
      <dgm:spPr/>
      <dgm:t>
        <a:bodyPr/>
        <a:lstStyle/>
        <a:p>
          <a:r>
            <a:rPr lang="en-US" b="1"/>
            <a:t>Health Risk Assessment</a:t>
          </a:r>
        </a:p>
      </dgm:t>
    </dgm:pt>
    <dgm:pt modelId="{114AD1C4-2A27-46A9-B6CD-4C88CF615F08}" type="parTrans" cxnId="{E3A6C115-41A5-4664-A079-011A134C7563}">
      <dgm:prSet/>
      <dgm:spPr/>
      <dgm:t>
        <a:bodyPr/>
        <a:lstStyle/>
        <a:p>
          <a:endParaRPr lang="en-US"/>
        </a:p>
      </dgm:t>
    </dgm:pt>
    <dgm:pt modelId="{8B3E47E0-9200-4471-8821-4BE1507C52C3}" type="sibTrans" cxnId="{E3A6C115-41A5-4664-A079-011A134C7563}">
      <dgm:prSet/>
      <dgm:spPr/>
      <dgm:t>
        <a:bodyPr/>
        <a:lstStyle/>
        <a:p>
          <a:endParaRPr lang="en-US"/>
        </a:p>
      </dgm:t>
    </dgm:pt>
    <dgm:pt modelId="{1D819341-6861-4CF4-A269-37291CC0A243}">
      <dgm:prSet phldrT="[Text]"/>
      <dgm:spPr/>
      <dgm:t>
        <a:bodyPr/>
        <a:lstStyle/>
        <a:p>
          <a:r>
            <a:rPr lang="en-US" b="1"/>
            <a:t>Motivational Interviewing techniques</a:t>
          </a:r>
        </a:p>
      </dgm:t>
    </dgm:pt>
    <dgm:pt modelId="{A358377F-CCB0-44F5-AB0A-295E745DFE85}" type="sibTrans" cxnId="{BF49D165-8DA9-4D1D-B6D4-0E2C565A41C6}">
      <dgm:prSet/>
      <dgm:spPr/>
      <dgm:t>
        <a:bodyPr/>
        <a:lstStyle/>
        <a:p>
          <a:endParaRPr lang="en-US"/>
        </a:p>
      </dgm:t>
    </dgm:pt>
    <dgm:pt modelId="{CD325AF8-5612-4EBD-AABF-C6C6D8D8CB01}" type="parTrans" cxnId="{BF49D165-8DA9-4D1D-B6D4-0E2C565A41C6}">
      <dgm:prSet/>
      <dgm:spPr/>
      <dgm:t>
        <a:bodyPr/>
        <a:lstStyle/>
        <a:p>
          <a:endParaRPr lang="en-US"/>
        </a:p>
      </dgm:t>
    </dgm:pt>
    <dgm:pt modelId="{529EABA0-9E29-4DDB-8237-9178605FFEAF}">
      <dgm:prSet phldrT="[Text]"/>
      <dgm:spPr/>
      <dgm:t>
        <a:bodyPr/>
        <a:lstStyle/>
        <a:p>
          <a:r>
            <a:rPr lang="en-US" b="1"/>
            <a:t>Target Date/Check-In </a:t>
          </a:r>
        </a:p>
      </dgm:t>
    </dgm:pt>
    <dgm:pt modelId="{BC1BC2D8-4E2A-43D7-998E-5FCC8655E812}" type="parTrans" cxnId="{8DC90C5B-6C7F-47E1-A6D6-22F62EE27815}">
      <dgm:prSet/>
      <dgm:spPr/>
      <dgm:t>
        <a:bodyPr/>
        <a:lstStyle/>
        <a:p>
          <a:endParaRPr lang="en-US"/>
        </a:p>
      </dgm:t>
    </dgm:pt>
    <dgm:pt modelId="{D2D4F2BF-5D6F-47F1-BD7C-42952BAF8A15}" type="sibTrans" cxnId="{8DC90C5B-6C7F-47E1-A6D6-22F62EE27815}">
      <dgm:prSet/>
      <dgm:spPr/>
      <dgm:t>
        <a:bodyPr/>
        <a:lstStyle/>
        <a:p>
          <a:endParaRPr lang="en-US"/>
        </a:p>
      </dgm:t>
    </dgm:pt>
    <dgm:pt modelId="{08F652DC-42EA-461B-A3F7-C725E12882B9}" type="pres">
      <dgm:prSet presAssocID="{9FCA2CD2-CB1A-4EA3-BC94-8EA80BDE84C4}" presName="cycle" presStyleCnt="0">
        <dgm:presLayoutVars>
          <dgm:chMax val="1"/>
          <dgm:dir/>
          <dgm:animLvl val="ctr"/>
          <dgm:resizeHandles val="exact"/>
        </dgm:presLayoutVars>
      </dgm:prSet>
      <dgm:spPr/>
    </dgm:pt>
    <dgm:pt modelId="{57039E0F-4D4E-43E6-A644-7F0D9A16034E}" type="pres">
      <dgm:prSet presAssocID="{1E2EF528-0C89-4E3D-B098-B04D0E17F456}" presName="centerShape" presStyleLbl="node0" presStyleIdx="0" presStyleCnt="1"/>
      <dgm:spPr/>
    </dgm:pt>
    <dgm:pt modelId="{F4CA26AC-AB05-4544-BDFB-34A3F290C252}" type="pres">
      <dgm:prSet presAssocID="{15397C2A-8499-4B6E-B044-80C16BAD754A}" presName="parTrans" presStyleLbl="bgSibTrans2D1" presStyleIdx="0" presStyleCnt="8"/>
      <dgm:spPr/>
    </dgm:pt>
    <dgm:pt modelId="{26755324-9DFA-417A-8063-75982923D921}" type="pres">
      <dgm:prSet presAssocID="{A560A6D7-3366-4FA6-89D0-217794E3C182}" presName="node" presStyleLbl="node1" presStyleIdx="0" presStyleCnt="8">
        <dgm:presLayoutVars>
          <dgm:bulletEnabled val="1"/>
        </dgm:presLayoutVars>
      </dgm:prSet>
      <dgm:spPr/>
    </dgm:pt>
    <dgm:pt modelId="{468CE2EA-548A-4EE9-96A5-5217FC916A0B}" type="pres">
      <dgm:prSet presAssocID="{CD325AF8-5612-4EBD-AABF-C6C6D8D8CB01}" presName="parTrans" presStyleLbl="bgSibTrans2D1" presStyleIdx="1" presStyleCnt="8"/>
      <dgm:spPr/>
    </dgm:pt>
    <dgm:pt modelId="{15DD1887-8F2B-46F1-B0E7-F7699988E50D}" type="pres">
      <dgm:prSet presAssocID="{1D819341-6861-4CF4-A269-37291CC0A243}" presName="node" presStyleLbl="node1" presStyleIdx="1" presStyleCnt="8">
        <dgm:presLayoutVars>
          <dgm:bulletEnabled val="1"/>
        </dgm:presLayoutVars>
      </dgm:prSet>
      <dgm:spPr/>
    </dgm:pt>
    <dgm:pt modelId="{52AE6488-7091-48FF-8194-EB2AEC1E99D3}" type="pres">
      <dgm:prSet presAssocID="{BFA18693-C021-499C-A1C9-40449AD032E4}" presName="parTrans" presStyleLbl="bgSibTrans2D1" presStyleIdx="2" presStyleCnt="8"/>
      <dgm:spPr/>
    </dgm:pt>
    <dgm:pt modelId="{D96394D5-828F-4DE6-8F83-4589DC286EB4}" type="pres">
      <dgm:prSet presAssocID="{15D96069-A25A-44FA-862B-141D8A8E32BD}" presName="node" presStyleLbl="node1" presStyleIdx="2" presStyleCnt="8">
        <dgm:presLayoutVars>
          <dgm:bulletEnabled val="1"/>
        </dgm:presLayoutVars>
      </dgm:prSet>
      <dgm:spPr/>
    </dgm:pt>
    <dgm:pt modelId="{E9583872-288F-4067-BB95-11216C9268E5}" type="pres">
      <dgm:prSet presAssocID="{B891209B-3FF1-4C41-AFAD-B292C473335D}" presName="parTrans" presStyleLbl="bgSibTrans2D1" presStyleIdx="3" presStyleCnt="8"/>
      <dgm:spPr/>
    </dgm:pt>
    <dgm:pt modelId="{A3CE15D1-9AFE-4A2B-A8C9-891585BB0D0A}" type="pres">
      <dgm:prSet presAssocID="{5D458771-C0EB-49CD-91C7-0945F5AD84AE}" presName="node" presStyleLbl="node1" presStyleIdx="3" presStyleCnt="8">
        <dgm:presLayoutVars>
          <dgm:bulletEnabled val="1"/>
        </dgm:presLayoutVars>
      </dgm:prSet>
      <dgm:spPr/>
    </dgm:pt>
    <dgm:pt modelId="{635E8BE0-EF57-420D-AB80-5FD424085909}" type="pres">
      <dgm:prSet presAssocID="{D555961E-768A-482E-99FB-D85EA929F2DC}" presName="parTrans" presStyleLbl="bgSibTrans2D1" presStyleIdx="4" presStyleCnt="8"/>
      <dgm:spPr/>
    </dgm:pt>
    <dgm:pt modelId="{0559DF4F-67AD-4B1C-B172-89CD766186FA}" type="pres">
      <dgm:prSet presAssocID="{915DBCA8-07DB-4671-AD80-6C96BEC606DE}" presName="node" presStyleLbl="node1" presStyleIdx="4" presStyleCnt="8">
        <dgm:presLayoutVars>
          <dgm:bulletEnabled val="1"/>
        </dgm:presLayoutVars>
      </dgm:prSet>
      <dgm:spPr/>
    </dgm:pt>
    <dgm:pt modelId="{E7D52875-AD26-4427-AAE7-0C8E57F95E5E}" type="pres">
      <dgm:prSet presAssocID="{8B663173-E710-4AFA-88EC-2903F55266CF}" presName="parTrans" presStyleLbl="bgSibTrans2D1" presStyleIdx="5" presStyleCnt="8"/>
      <dgm:spPr/>
    </dgm:pt>
    <dgm:pt modelId="{E4930C3D-2159-4D34-8C3D-28E0758BEA5A}" type="pres">
      <dgm:prSet presAssocID="{974CB1DD-77BE-4DA9-AE87-0E2E4FC8A38D}" presName="node" presStyleLbl="node1" presStyleIdx="5" presStyleCnt="8">
        <dgm:presLayoutVars>
          <dgm:bulletEnabled val="1"/>
        </dgm:presLayoutVars>
      </dgm:prSet>
      <dgm:spPr/>
    </dgm:pt>
    <dgm:pt modelId="{8F0DCECB-33CB-42E4-8AC7-98B11FD09C9F}" type="pres">
      <dgm:prSet presAssocID="{114AD1C4-2A27-46A9-B6CD-4C88CF615F08}" presName="parTrans" presStyleLbl="bgSibTrans2D1" presStyleIdx="6" presStyleCnt="8"/>
      <dgm:spPr/>
    </dgm:pt>
    <dgm:pt modelId="{5391E546-48C6-4C81-8FD4-249B85EA9695}" type="pres">
      <dgm:prSet presAssocID="{83D457E3-A559-483B-9AF4-5C29705BA771}" presName="node" presStyleLbl="node1" presStyleIdx="6" presStyleCnt="8">
        <dgm:presLayoutVars>
          <dgm:bulletEnabled val="1"/>
        </dgm:presLayoutVars>
      </dgm:prSet>
      <dgm:spPr/>
    </dgm:pt>
    <dgm:pt modelId="{4A18A8E3-EB0B-4367-846E-3043B248F70B}" type="pres">
      <dgm:prSet presAssocID="{BC1BC2D8-4E2A-43D7-998E-5FCC8655E812}" presName="parTrans" presStyleLbl="bgSibTrans2D1" presStyleIdx="7" presStyleCnt="8"/>
      <dgm:spPr/>
    </dgm:pt>
    <dgm:pt modelId="{7FE768E5-0148-49E7-8AD4-B869FF4D653F}" type="pres">
      <dgm:prSet presAssocID="{529EABA0-9E29-4DDB-8237-9178605FFEAF}" presName="node" presStyleLbl="node1" presStyleIdx="7" presStyleCnt="8">
        <dgm:presLayoutVars>
          <dgm:bulletEnabled val="1"/>
        </dgm:presLayoutVars>
      </dgm:prSet>
      <dgm:spPr/>
    </dgm:pt>
  </dgm:ptLst>
  <dgm:cxnLst>
    <dgm:cxn modelId="{82607803-35B7-4A01-A80B-6CFD4119F96B}" type="presOf" srcId="{CD325AF8-5612-4EBD-AABF-C6C6D8D8CB01}" destId="{468CE2EA-548A-4EE9-96A5-5217FC916A0B}" srcOrd="0" destOrd="0" presId="urn:microsoft.com/office/officeart/2005/8/layout/radial4"/>
    <dgm:cxn modelId="{17BF8212-BD47-45A8-8918-4F5CE5C8B38D}" type="presOf" srcId="{D555961E-768A-482E-99FB-D85EA929F2DC}" destId="{635E8BE0-EF57-420D-AB80-5FD424085909}" srcOrd="0" destOrd="0" presId="urn:microsoft.com/office/officeart/2005/8/layout/radial4"/>
    <dgm:cxn modelId="{E3A6C115-41A5-4664-A079-011A134C7563}" srcId="{1E2EF528-0C89-4E3D-B098-B04D0E17F456}" destId="{83D457E3-A559-483B-9AF4-5C29705BA771}" srcOrd="6" destOrd="0" parTransId="{114AD1C4-2A27-46A9-B6CD-4C88CF615F08}" sibTransId="{8B3E47E0-9200-4471-8821-4BE1507C52C3}"/>
    <dgm:cxn modelId="{964E951F-9E04-4576-BD15-D49518C08208}" type="presOf" srcId="{15D96069-A25A-44FA-862B-141D8A8E32BD}" destId="{D96394D5-828F-4DE6-8F83-4589DC286EB4}" srcOrd="0" destOrd="0" presId="urn:microsoft.com/office/officeart/2005/8/layout/radial4"/>
    <dgm:cxn modelId="{9A963723-2749-486D-B887-4D412084180E}" type="presOf" srcId="{1D819341-6861-4CF4-A269-37291CC0A243}" destId="{15DD1887-8F2B-46F1-B0E7-F7699988E50D}" srcOrd="0" destOrd="0" presId="urn:microsoft.com/office/officeart/2005/8/layout/radial4"/>
    <dgm:cxn modelId="{AA97C430-CDE6-428D-BF98-DFEB0C41C8A2}" srcId="{9FCA2CD2-CB1A-4EA3-BC94-8EA80BDE84C4}" destId="{1E2EF528-0C89-4E3D-B098-B04D0E17F456}" srcOrd="0" destOrd="0" parTransId="{0F7926EA-B54A-43FA-9188-3AC25265AB55}" sibTransId="{236BCD24-8746-4FD4-AF16-CD7593B055EF}"/>
    <dgm:cxn modelId="{78A2F832-2163-4047-9165-27C3BA4D4F02}" type="presOf" srcId="{915DBCA8-07DB-4671-AD80-6C96BEC606DE}" destId="{0559DF4F-67AD-4B1C-B172-89CD766186FA}" srcOrd="0" destOrd="0" presId="urn:microsoft.com/office/officeart/2005/8/layout/radial4"/>
    <dgm:cxn modelId="{DBB4E03D-7DD7-4A04-88FE-C4D34828500C}" srcId="{1E2EF528-0C89-4E3D-B098-B04D0E17F456}" destId="{5D458771-C0EB-49CD-91C7-0945F5AD84AE}" srcOrd="3" destOrd="0" parTransId="{B891209B-3FF1-4C41-AFAD-B292C473335D}" sibTransId="{EA3A8F0F-32A5-4758-B5E6-F0FBDB5E668C}"/>
    <dgm:cxn modelId="{8E5BD940-6F84-4445-AD45-83FD91440D38}" type="presOf" srcId="{529EABA0-9E29-4DDB-8237-9178605FFEAF}" destId="{7FE768E5-0148-49E7-8AD4-B869FF4D653F}" srcOrd="0" destOrd="0" presId="urn:microsoft.com/office/officeart/2005/8/layout/radial4"/>
    <dgm:cxn modelId="{8DC90C5B-6C7F-47E1-A6D6-22F62EE27815}" srcId="{1E2EF528-0C89-4E3D-B098-B04D0E17F456}" destId="{529EABA0-9E29-4DDB-8237-9178605FFEAF}" srcOrd="7" destOrd="0" parTransId="{BC1BC2D8-4E2A-43D7-998E-5FCC8655E812}" sibTransId="{D2D4F2BF-5D6F-47F1-BD7C-42952BAF8A15}"/>
    <dgm:cxn modelId="{59076B5D-FE8E-4B49-BF1C-BD4C406A6FC8}" srcId="{1E2EF528-0C89-4E3D-B098-B04D0E17F456}" destId="{15D96069-A25A-44FA-862B-141D8A8E32BD}" srcOrd="2" destOrd="0" parTransId="{BFA18693-C021-499C-A1C9-40449AD032E4}" sibTransId="{36644F29-B0F2-4F6E-B2E9-26986F57E506}"/>
    <dgm:cxn modelId="{BF49D165-8DA9-4D1D-B6D4-0E2C565A41C6}" srcId="{1E2EF528-0C89-4E3D-B098-B04D0E17F456}" destId="{1D819341-6861-4CF4-A269-37291CC0A243}" srcOrd="1" destOrd="0" parTransId="{CD325AF8-5612-4EBD-AABF-C6C6D8D8CB01}" sibTransId="{A358377F-CCB0-44F5-AB0A-295E745DFE85}"/>
    <dgm:cxn modelId="{75A2D166-B8E3-40D5-A760-F655F621BEC3}" type="presOf" srcId="{83D457E3-A559-483B-9AF4-5C29705BA771}" destId="{5391E546-48C6-4C81-8FD4-249B85EA9695}" srcOrd="0" destOrd="0" presId="urn:microsoft.com/office/officeart/2005/8/layout/radial4"/>
    <dgm:cxn modelId="{13D3506E-880E-41E9-AC53-F14199185759}" type="presOf" srcId="{B891209B-3FF1-4C41-AFAD-B292C473335D}" destId="{E9583872-288F-4067-BB95-11216C9268E5}" srcOrd="0" destOrd="0" presId="urn:microsoft.com/office/officeart/2005/8/layout/radial4"/>
    <dgm:cxn modelId="{39E8F677-B84E-4DA7-AAED-641055BE9E7E}" type="presOf" srcId="{974CB1DD-77BE-4DA9-AE87-0E2E4FC8A38D}" destId="{E4930C3D-2159-4D34-8C3D-28E0758BEA5A}" srcOrd="0" destOrd="0" presId="urn:microsoft.com/office/officeart/2005/8/layout/radial4"/>
    <dgm:cxn modelId="{03B04C80-08DD-4345-BF32-24C9DF3ED246}" type="presOf" srcId="{15397C2A-8499-4B6E-B044-80C16BAD754A}" destId="{F4CA26AC-AB05-4544-BDFB-34A3F290C252}" srcOrd="0" destOrd="0" presId="urn:microsoft.com/office/officeart/2005/8/layout/radial4"/>
    <dgm:cxn modelId="{8578F285-1D09-4DE4-9056-E3597C711C4C}" srcId="{1E2EF528-0C89-4E3D-B098-B04D0E17F456}" destId="{974CB1DD-77BE-4DA9-AE87-0E2E4FC8A38D}" srcOrd="5" destOrd="0" parTransId="{8B663173-E710-4AFA-88EC-2903F55266CF}" sibTransId="{AEEC78FF-FB56-427A-898D-CADC82287BD9}"/>
    <dgm:cxn modelId="{416C3D89-D1A7-4747-824B-0DFE7AB327D2}" type="presOf" srcId="{9FCA2CD2-CB1A-4EA3-BC94-8EA80BDE84C4}" destId="{08F652DC-42EA-461B-A3F7-C725E12882B9}" srcOrd="0" destOrd="0" presId="urn:microsoft.com/office/officeart/2005/8/layout/radial4"/>
    <dgm:cxn modelId="{1065488E-E06B-40F7-A0C3-8F3BE240B6F0}" type="presOf" srcId="{114AD1C4-2A27-46A9-B6CD-4C88CF615F08}" destId="{8F0DCECB-33CB-42E4-8AC7-98B11FD09C9F}" srcOrd="0" destOrd="0" presId="urn:microsoft.com/office/officeart/2005/8/layout/radial4"/>
    <dgm:cxn modelId="{67BD8DA9-B4CA-45F5-851B-009E3C47DD63}" type="presOf" srcId="{8B663173-E710-4AFA-88EC-2903F55266CF}" destId="{E7D52875-AD26-4427-AAE7-0C8E57F95E5E}" srcOrd="0" destOrd="0" presId="urn:microsoft.com/office/officeart/2005/8/layout/radial4"/>
    <dgm:cxn modelId="{EBBF8AB8-2E1B-4859-90D5-875923C9AD50}" type="presOf" srcId="{A560A6D7-3366-4FA6-89D0-217794E3C182}" destId="{26755324-9DFA-417A-8063-75982923D921}" srcOrd="0" destOrd="0" presId="urn:microsoft.com/office/officeart/2005/8/layout/radial4"/>
    <dgm:cxn modelId="{4799CCC6-D86B-4BAC-9D1D-EC85DBB14DE9}" type="presOf" srcId="{5D458771-C0EB-49CD-91C7-0945F5AD84AE}" destId="{A3CE15D1-9AFE-4A2B-A8C9-891585BB0D0A}" srcOrd="0" destOrd="0" presId="urn:microsoft.com/office/officeart/2005/8/layout/radial4"/>
    <dgm:cxn modelId="{A203D0CE-16F8-40E8-B096-795D0965E3C2}" type="presOf" srcId="{BFA18693-C021-499C-A1C9-40449AD032E4}" destId="{52AE6488-7091-48FF-8194-EB2AEC1E99D3}" srcOrd="0" destOrd="0" presId="urn:microsoft.com/office/officeart/2005/8/layout/radial4"/>
    <dgm:cxn modelId="{51889DE2-BF50-4533-A26B-0AEDFDD849F3}" type="presOf" srcId="{1E2EF528-0C89-4E3D-B098-B04D0E17F456}" destId="{57039E0F-4D4E-43E6-A644-7F0D9A16034E}" srcOrd="0" destOrd="0" presId="urn:microsoft.com/office/officeart/2005/8/layout/radial4"/>
    <dgm:cxn modelId="{6D3E7DE7-98AB-463C-8A63-B582FC91719C}" srcId="{1E2EF528-0C89-4E3D-B098-B04D0E17F456}" destId="{A560A6D7-3366-4FA6-89D0-217794E3C182}" srcOrd="0" destOrd="0" parTransId="{15397C2A-8499-4B6E-B044-80C16BAD754A}" sibTransId="{C14A35E7-9D5E-401C-81DE-09A426570984}"/>
    <dgm:cxn modelId="{F8FFEAF4-5D97-4772-BD42-4A9580DD6ED6}" srcId="{1E2EF528-0C89-4E3D-B098-B04D0E17F456}" destId="{915DBCA8-07DB-4671-AD80-6C96BEC606DE}" srcOrd="4" destOrd="0" parTransId="{D555961E-768A-482E-99FB-D85EA929F2DC}" sibTransId="{0AFE5DE3-417D-43D1-9986-3E866678CE66}"/>
    <dgm:cxn modelId="{72CABAFF-F29C-482A-9CE9-487A8E5A47DE}" type="presOf" srcId="{BC1BC2D8-4E2A-43D7-998E-5FCC8655E812}" destId="{4A18A8E3-EB0B-4367-846E-3043B248F70B}" srcOrd="0" destOrd="0" presId="urn:microsoft.com/office/officeart/2005/8/layout/radial4"/>
    <dgm:cxn modelId="{733DFEF0-3C0A-49BF-B0A9-C9A985C6CA76}" type="presParOf" srcId="{08F652DC-42EA-461B-A3F7-C725E12882B9}" destId="{57039E0F-4D4E-43E6-A644-7F0D9A16034E}" srcOrd="0" destOrd="0" presId="urn:microsoft.com/office/officeart/2005/8/layout/radial4"/>
    <dgm:cxn modelId="{78987D9B-1B6A-4141-A901-ECB515CB0F26}" type="presParOf" srcId="{08F652DC-42EA-461B-A3F7-C725E12882B9}" destId="{F4CA26AC-AB05-4544-BDFB-34A3F290C252}" srcOrd="1" destOrd="0" presId="urn:microsoft.com/office/officeart/2005/8/layout/radial4"/>
    <dgm:cxn modelId="{CE6FFAA8-86D7-42ED-A6B7-2DC78D5CE07D}" type="presParOf" srcId="{08F652DC-42EA-461B-A3F7-C725E12882B9}" destId="{26755324-9DFA-417A-8063-75982923D921}" srcOrd="2" destOrd="0" presId="urn:microsoft.com/office/officeart/2005/8/layout/radial4"/>
    <dgm:cxn modelId="{5123F4B8-EB1B-451C-99CE-738C39BE0969}" type="presParOf" srcId="{08F652DC-42EA-461B-A3F7-C725E12882B9}" destId="{468CE2EA-548A-4EE9-96A5-5217FC916A0B}" srcOrd="3" destOrd="0" presId="urn:microsoft.com/office/officeart/2005/8/layout/radial4"/>
    <dgm:cxn modelId="{E6356433-55AD-4D87-AE19-263C67640286}" type="presParOf" srcId="{08F652DC-42EA-461B-A3F7-C725E12882B9}" destId="{15DD1887-8F2B-46F1-B0E7-F7699988E50D}" srcOrd="4" destOrd="0" presId="urn:microsoft.com/office/officeart/2005/8/layout/radial4"/>
    <dgm:cxn modelId="{32E227A3-134C-4E0F-98E8-60CCF256CCA7}" type="presParOf" srcId="{08F652DC-42EA-461B-A3F7-C725E12882B9}" destId="{52AE6488-7091-48FF-8194-EB2AEC1E99D3}" srcOrd="5" destOrd="0" presId="urn:microsoft.com/office/officeart/2005/8/layout/radial4"/>
    <dgm:cxn modelId="{A3632E1A-F23F-4437-A045-E965D3E06BC1}" type="presParOf" srcId="{08F652DC-42EA-461B-A3F7-C725E12882B9}" destId="{D96394D5-828F-4DE6-8F83-4589DC286EB4}" srcOrd="6" destOrd="0" presId="urn:microsoft.com/office/officeart/2005/8/layout/radial4"/>
    <dgm:cxn modelId="{A9AE67C8-B114-4952-BCC7-75E916C7AFD2}" type="presParOf" srcId="{08F652DC-42EA-461B-A3F7-C725E12882B9}" destId="{E9583872-288F-4067-BB95-11216C9268E5}" srcOrd="7" destOrd="0" presId="urn:microsoft.com/office/officeart/2005/8/layout/radial4"/>
    <dgm:cxn modelId="{136803BA-52F0-41A3-83CF-A88BF87EC91A}" type="presParOf" srcId="{08F652DC-42EA-461B-A3F7-C725E12882B9}" destId="{A3CE15D1-9AFE-4A2B-A8C9-891585BB0D0A}" srcOrd="8" destOrd="0" presId="urn:microsoft.com/office/officeart/2005/8/layout/radial4"/>
    <dgm:cxn modelId="{9649FFA8-4FB5-41D5-978F-23EED8C4D8EF}" type="presParOf" srcId="{08F652DC-42EA-461B-A3F7-C725E12882B9}" destId="{635E8BE0-EF57-420D-AB80-5FD424085909}" srcOrd="9" destOrd="0" presId="urn:microsoft.com/office/officeart/2005/8/layout/radial4"/>
    <dgm:cxn modelId="{73F0BA3D-98D2-48DA-B220-11A56F7D5944}" type="presParOf" srcId="{08F652DC-42EA-461B-A3F7-C725E12882B9}" destId="{0559DF4F-67AD-4B1C-B172-89CD766186FA}" srcOrd="10" destOrd="0" presId="urn:microsoft.com/office/officeart/2005/8/layout/radial4"/>
    <dgm:cxn modelId="{08CAC9A0-5FD3-4996-A642-FFC6E84D597F}" type="presParOf" srcId="{08F652DC-42EA-461B-A3F7-C725E12882B9}" destId="{E7D52875-AD26-4427-AAE7-0C8E57F95E5E}" srcOrd="11" destOrd="0" presId="urn:microsoft.com/office/officeart/2005/8/layout/radial4"/>
    <dgm:cxn modelId="{7F819D0B-09B7-4B9F-8E49-9545A0EDA550}" type="presParOf" srcId="{08F652DC-42EA-461B-A3F7-C725E12882B9}" destId="{E4930C3D-2159-4D34-8C3D-28E0758BEA5A}" srcOrd="12" destOrd="0" presId="urn:microsoft.com/office/officeart/2005/8/layout/radial4"/>
    <dgm:cxn modelId="{9ECB23EB-356A-4019-A08D-FFBA07AE3E07}" type="presParOf" srcId="{08F652DC-42EA-461B-A3F7-C725E12882B9}" destId="{8F0DCECB-33CB-42E4-8AC7-98B11FD09C9F}" srcOrd="13" destOrd="0" presId="urn:microsoft.com/office/officeart/2005/8/layout/radial4"/>
    <dgm:cxn modelId="{4430664F-5C77-4BE0-86FC-505BCF14AE2D}" type="presParOf" srcId="{08F652DC-42EA-461B-A3F7-C725E12882B9}" destId="{5391E546-48C6-4C81-8FD4-249B85EA9695}" srcOrd="14" destOrd="0" presId="urn:microsoft.com/office/officeart/2005/8/layout/radial4"/>
    <dgm:cxn modelId="{0CEADE21-9538-433D-BFE9-3964C5E207FA}" type="presParOf" srcId="{08F652DC-42EA-461B-A3F7-C725E12882B9}" destId="{4A18A8E3-EB0B-4367-846E-3043B248F70B}" srcOrd="15" destOrd="0" presId="urn:microsoft.com/office/officeart/2005/8/layout/radial4"/>
    <dgm:cxn modelId="{995E9AFE-710C-4228-B767-AECA4398EE8C}" type="presParOf" srcId="{08F652DC-42EA-461B-A3F7-C725E12882B9}" destId="{7FE768E5-0148-49E7-8AD4-B869FF4D653F}"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8B877-6219-4C2B-921D-6406449BBD1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83C57E6-9C6C-4488-A38E-207534DCC61F}">
      <dgm:prSet/>
      <dgm:spPr/>
      <dgm:t>
        <a:bodyPr/>
        <a:lstStyle/>
        <a:p>
          <a:r>
            <a:rPr lang="en-US"/>
            <a:t>“The individual’s goals should drive care coordination, but to be effective, person-centered care management also requires effective communication and coordination amongst the individual, their health care providers as well as paid and unpaid supports.” -National Committee for Quality Assurance (NCQA)</a:t>
          </a:r>
        </a:p>
      </dgm:t>
    </dgm:pt>
    <dgm:pt modelId="{04C4C6E0-9A96-47CD-AB14-49DFD2912F96}" type="parTrans" cxnId="{CA6ED70C-BDB7-4ADE-95B0-F5827EA3E798}">
      <dgm:prSet/>
      <dgm:spPr/>
      <dgm:t>
        <a:bodyPr/>
        <a:lstStyle/>
        <a:p>
          <a:endParaRPr lang="en-US"/>
        </a:p>
      </dgm:t>
    </dgm:pt>
    <dgm:pt modelId="{3DBC821D-FE79-4144-A2FC-3DC5E0227F38}" type="sibTrans" cxnId="{CA6ED70C-BDB7-4ADE-95B0-F5827EA3E798}">
      <dgm:prSet/>
      <dgm:spPr/>
      <dgm:t>
        <a:bodyPr/>
        <a:lstStyle/>
        <a:p>
          <a:endParaRPr lang="en-US"/>
        </a:p>
      </dgm:t>
    </dgm:pt>
    <dgm:pt modelId="{4229DDE1-2076-4593-8105-9FA4E7140864}">
      <dgm:prSet/>
      <dgm:spPr/>
      <dgm:t>
        <a:bodyPr/>
        <a:lstStyle/>
        <a:p>
          <a:r>
            <a:rPr lang="en-US"/>
            <a:t>Care Coordinators (CC), responsible for helping members with their medical and long-term service and support (LTSS) needs, must understand what is most important to the members</a:t>
          </a:r>
        </a:p>
      </dgm:t>
    </dgm:pt>
    <dgm:pt modelId="{603D5882-F50C-4D1E-B6FC-AD9F05C4EA86}" type="parTrans" cxnId="{4FBA5232-4591-4B35-8DFD-9A61B5F6976E}">
      <dgm:prSet/>
      <dgm:spPr/>
      <dgm:t>
        <a:bodyPr/>
        <a:lstStyle/>
        <a:p>
          <a:endParaRPr lang="en-US"/>
        </a:p>
      </dgm:t>
    </dgm:pt>
    <dgm:pt modelId="{60A45C3B-08F2-4219-B472-87D55989B9A9}" type="sibTrans" cxnId="{4FBA5232-4591-4B35-8DFD-9A61B5F6976E}">
      <dgm:prSet/>
      <dgm:spPr/>
      <dgm:t>
        <a:bodyPr/>
        <a:lstStyle/>
        <a:p>
          <a:endParaRPr lang="en-US"/>
        </a:p>
      </dgm:t>
    </dgm:pt>
    <dgm:pt modelId="{E7D9A169-D25E-4B75-B3F7-91EA98256FA1}">
      <dgm:prSet/>
      <dgm:spPr/>
      <dgm:t>
        <a:bodyPr/>
        <a:lstStyle/>
        <a:p>
          <a:r>
            <a:rPr lang="en-US" dirty="0"/>
            <a:t>CCs must also have an effective system for supporting members preferences and goals when coordinating care with others supporting the member.  The CC is often at the center of </a:t>
          </a:r>
          <a:r>
            <a:rPr lang="en-US" u="sng" dirty="0"/>
            <a:t>HOW</a:t>
          </a:r>
          <a:r>
            <a:rPr lang="en-US" dirty="0"/>
            <a:t> that care is coordinated.</a:t>
          </a:r>
        </a:p>
      </dgm:t>
    </dgm:pt>
    <dgm:pt modelId="{FE1A74F1-0B4D-4D96-8146-33AFA6F6759F}" type="parTrans" cxnId="{A580BB6E-E718-4057-9294-921A961FB08A}">
      <dgm:prSet/>
      <dgm:spPr/>
      <dgm:t>
        <a:bodyPr/>
        <a:lstStyle/>
        <a:p>
          <a:endParaRPr lang="en-US"/>
        </a:p>
      </dgm:t>
    </dgm:pt>
    <dgm:pt modelId="{C1E125B7-8FCB-41C9-8559-9CEC9F2E7459}" type="sibTrans" cxnId="{A580BB6E-E718-4057-9294-921A961FB08A}">
      <dgm:prSet/>
      <dgm:spPr/>
      <dgm:t>
        <a:bodyPr/>
        <a:lstStyle/>
        <a:p>
          <a:endParaRPr lang="en-US"/>
        </a:p>
      </dgm:t>
    </dgm:pt>
    <dgm:pt modelId="{0A0F6EAC-12CB-4FB7-ACCB-170EA9333200}" type="pres">
      <dgm:prSet presAssocID="{EAF8B877-6219-4C2B-921D-6406449BBD16}" presName="linear" presStyleCnt="0">
        <dgm:presLayoutVars>
          <dgm:animLvl val="lvl"/>
          <dgm:resizeHandles val="exact"/>
        </dgm:presLayoutVars>
      </dgm:prSet>
      <dgm:spPr/>
    </dgm:pt>
    <dgm:pt modelId="{FFB5B35E-C1C6-4331-8605-6D560ABBB4D7}" type="pres">
      <dgm:prSet presAssocID="{383C57E6-9C6C-4488-A38E-207534DCC61F}" presName="parentText" presStyleLbl="node1" presStyleIdx="0" presStyleCnt="3">
        <dgm:presLayoutVars>
          <dgm:chMax val="0"/>
          <dgm:bulletEnabled val="1"/>
        </dgm:presLayoutVars>
      </dgm:prSet>
      <dgm:spPr/>
    </dgm:pt>
    <dgm:pt modelId="{6C916DDE-6818-476F-99E8-DE5DA0D184AC}" type="pres">
      <dgm:prSet presAssocID="{3DBC821D-FE79-4144-A2FC-3DC5E0227F38}" presName="spacer" presStyleCnt="0"/>
      <dgm:spPr/>
    </dgm:pt>
    <dgm:pt modelId="{98F126F6-B824-463B-8B22-F8B7F9DB576D}" type="pres">
      <dgm:prSet presAssocID="{4229DDE1-2076-4593-8105-9FA4E7140864}" presName="parentText" presStyleLbl="node1" presStyleIdx="1" presStyleCnt="3">
        <dgm:presLayoutVars>
          <dgm:chMax val="0"/>
          <dgm:bulletEnabled val="1"/>
        </dgm:presLayoutVars>
      </dgm:prSet>
      <dgm:spPr/>
    </dgm:pt>
    <dgm:pt modelId="{23D85940-FBBE-4C52-920E-7F21D8A16DF1}" type="pres">
      <dgm:prSet presAssocID="{60A45C3B-08F2-4219-B472-87D55989B9A9}" presName="spacer" presStyleCnt="0"/>
      <dgm:spPr/>
    </dgm:pt>
    <dgm:pt modelId="{8C8F1A76-26D9-471E-9A42-E3EADC442BA8}" type="pres">
      <dgm:prSet presAssocID="{E7D9A169-D25E-4B75-B3F7-91EA98256FA1}" presName="parentText" presStyleLbl="node1" presStyleIdx="2" presStyleCnt="3">
        <dgm:presLayoutVars>
          <dgm:chMax val="0"/>
          <dgm:bulletEnabled val="1"/>
        </dgm:presLayoutVars>
      </dgm:prSet>
      <dgm:spPr/>
    </dgm:pt>
  </dgm:ptLst>
  <dgm:cxnLst>
    <dgm:cxn modelId="{CA6ED70C-BDB7-4ADE-95B0-F5827EA3E798}" srcId="{EAF8B877-6219-4C2B-921D-6406449BBD16}" destId="{383C57E6-9C6C-4488-A38E-207534DCC61F}" srcOrd="0" destOrd="0" parTransId="{04C4C6E0-9A96-47CD-AB14-49DFD2912F96}" sibTransId="{3DBC821D-FE79-4144-A2FC-3DC5E0227F38}"/>
    <dgm:cxn modelId="{4FBA5232-4591-4B35-8DFD-9A61B5F6976E}" srcId="{EAF8B877-6219-4C2B-921D-6406449BBD16}" destId="{4229DDE1-2076-4593-8105-9FA4E7140864}" srcOrd="1" destOrd="0" parTransId="{603D5882-F50C-4D1E-B6FC-AD9F05C4EA86}" sibTransId="{60A45C3B-08F2-4219-B472-87D55989B9A9}"/>
    <dgm:cxn modelId="{A580BB6E-E718-4057-9294-921A961FB08A}" srcId="{EAF8B877-6219-4C2B-921D-6406449BBD16}" destId="{E7D9A169-D25E-4B75-B3F7-91EA98256FA1}" srcOrd="2" destOrd="0" parTransId="{FE1A74F1-0B4D-4D96-8146-33AFA6F6759F}" sibTransId="{C1E125B7-8FCB-41C9-8559-9CEC9F2E7459}"/>
    <dgm:cxn modelId="{78F35D8D-4480-4ED2-9FB0-E417FB537A59}" type="presOf" srcId="{4229DDE1-2076-4593-8105-9FA4E7140864}" destId="{98F126F6-B824-463B-8B22-F8B7F9DB576D}" srcOrd="0" destOrd="0" presId="urn:microsoft.com/office/officeart/2005/8/layout/vList2"/>
    <dgm:cxn modelId="{1C4487BE-22C7-4A7A-A417-A3B871B62A3A}" type="presOf" srcId="{E7D9A169-D25E-4B75-B3F7-91EA98256FA1}" destId="{8C8F1A76-26D9-471E-9A42-E3EADC442BA8}" srcOrd="0" destOrd="0" presId="urn:microsoft.com/office/officeart/2005/8/layout/vList2"/>
    <dgm:cxn modelId="{93138FEF-1622-476B-B7D3-BFB923AF417B}" type="presOf" srcId="{EAF8B877-6219-4C2B-921D-6406449BBD16}" destId="{0A0F6EAC-12CB-4FB7-ACCB-170EA9333200}" srcOrd="0" destOrd="0" presId="urn:microsoft.com/office/officeart/2005/8/layout/vList2"/>
    <dgm:cxn modelId="{BD35B7F4-58D7-4861-BF71-A9B027A2F7C3}" type="presOf" srcId="{383C57E6-9C6C-4488-A38E-207534DCC61F}" destId="{FFB5B35E-C1C6-4331-8605-6D560ABBB4D7}" srcOrd="0" destOrd="0" presId="urn:microsoft.com/office/officeart/2005/8/layout/vList2"/>
    <dgm:cxn modelId="{9F21A945-BA7B-4595-B689-99967E88AAB9}" type="presParOf" srcId="{0A0F6EAC-12CB-4FB7-ACCB-170EA9333200}" destId="{FFB5B35E-C1C6-4331-8605-6D560ABBB4D7}" srcOrd="0" destOrd="0" presId="urn:microsoft.com/office/officeart/2005/8/layout/vList2"/>
    <dgm:cxn modelId="{FAE5651E-FCFD-436D-8AF8-9230F6021B5C}" type="presParOf" srcId="{0A0F6EAC-12CB-4FB7-ACCB-170EA9333200}" destId="{6C916DDE-6818-476F-99E8-DE5DA0D184AC}" srcOrd="1" destOrd="0" presId="urn:microsoft.com/office/officeart/2005/8/layout/vList2"/>
    <dgm:cxn modelId="{C0A8ED3F-EDB4-40E4-B8C5-92DB7511551E}" type="presParOf" srcId="{0A0F6EAC-12CB-4FB7-ACCB-170EA9333200}" destId="{98F126F6-B824-463B-8B22-F8B7F9DB576D}" srcOrd="2" destOrd="0" presId="urn:microsoft.com/office/officeart/2005/8/layout/vList2"/>
    <dgm:cxn modelId="{4F6B44F0-FD6C-4557-8AA0-A36FF414662D}" type="presParOf" srcId="{0A0F6EAC-12CB-4FB7-ACCB-170EA9333200}" destId="{23D85940-FBBE-4C52-920E-7F21D8A16DF1}" srcOrd="3" destOrd="0" presId="urn:microsoft.com/office/officeart/2005/8/layout/vList2"/>
    <dgm:cxn modelId="{D2270F0C-4B9C-4BA1-8D05-2002627F9C3E}" type="presParOf" srcId="{0A0F6EAC-12CB-4FB7-ACCB-170EA9333200}" destId="{8C8F1A76-26D9-471E-9A42-E3EADC442B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2CE23-7DDB-487A-A4A1-6D6B969E45C4}"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F3F0D33C-96A7-4AD9-BED7-05DFB4ED9B39}">
      <dgm:prSet/>
      <dgm:spPr/>
      <dgm:t>
        <a:bodyPr/>
        <a:lstStyle/>
        <a:p>
          <a:r>
            <a:rPr lang="en-US"/>
            <a:t>Members who are not used to thinking in terms of goals may find this challenging </a:t>
          </a:r>
        </a:p>
      </dgm:t>
    </dgm:pt>
    <dgm:pt modelId="{F2688110-D10B-4A2B-BF9C-4D7AE1759BB8}" type="parTrans" cxnId="{B6928614-4A4D-454C-9C74-53C302839243}">
      <dgm:prSet/>
      <dgm:spPr/>
      <dgm:t>
        <a:bodyPr/>
        <a:lstStyle/>
        <a:p>
          <a:endParaRPr lang="en-US"/>
        </a:p>
      </dgm:t>
    </dgm:pt>
    <dgm:pt modelId="{A768ECD7-46C3-4A61-BA48-E3B74753932B}" type="sibTrans" cxnId="{B6928614-4A4D-454C-9C74-53C302839243}">
      <dgm:prSet/>
      <dgm:spPr/>
      <dgm:t>
        <a:bodyPr/>
        <a:lstStyle/>
        <a:p>
          <a:endParaRPr lang="en-US"/>
        </a:p>
      </dgm:t>
    </dgm:pt>
    <dgm:pt modelId="{AF029A1E-A6CB-4DBF-A615-613EC4F80213}">
      <dgm:prSet/>
      <dgm:spPr/>
      <dgm:t>
        <a:bodyPr/>
        <a:lstStyle/>
        <a:p>
          <a:r>
            <a:rPr lang="en-US"/>
            <a:t>Members focus on negative issues</a:t>
          </a:r>
        </a:p>
      </dgm:t>
    </dgm:pt>
    <dgm:pt modelId="{4C953117-3E66-4137-BF11-40A3D0D242B2}" type="parTrans" cxnId="{6D5BD726-CE4F-449A-9A6A-95689F4CA01F}">
      <dgm:prSet/>
      <dgm:spPr/>
      <dgm:t>
        <a:bodyPr/>
        <a:lstStyle/>
        <a:p>
          <a:endParaRPr lang="en-US"/>
        </a:p>
      </dgm:t>
    </dgm:pt>
    <dgm:pt modelId="{45416DB0-45C7-46E4-844A-426DCC07221A}" type="sibTrans" cxnId="{6D5BD726-CE4F-449A-9A6A-95689F4CA01F}">
      <dgm:prSet/>
      <dgm:spPr/>
      <dgm:t>
        <a:bodyPr/>
        <a:lstStyle/>
        <a:p>
          <a:endParaRPr lang="en-US"/>
        </a:p>
      </dgm:t>
    </dgm:pt>
    <dgm:pt modelId="{8BC41C91-D201-4FC6-B90A-0AAD57EFB96B}">
      <dgm:prSet/>
      <dgm:spPr/>
      <dgm:t>
        <a:bodyPr/>
        <a:lstStyle/>
        <a:p>
          <a:r>
            <a:rPr lang="en-US"/>
            <a:t>Members desired goal may not be attainable or realistic</a:t>
          </a:r>
        </a:p>
      </dgm:t>
    </dgm:pt>
    <dgm:pt modelId="{DD7F5C59-7472-413A-BDEC-01E26E46E384}" type="parTrans" cxnId="{0C07D657-EF1F-4990-8E35-C0AE9D5E3EE9}">
      <dgm:prSet/>
      <dgm:spPr/>
      <dgm:t>
        <a:bodyPr/>
        <a:lstStyle/>
        <a:p>
          <a:endParaRPr lang="en-US"/>
        </a:p>
      </dgm:t>
    </dgm:pt>
    <dgm:pt modelId="{EB389437-03F6-4255-9232-96A11852F025}" type="sibTrans" cxnId="{0C07D657-EF1F-4990-8E35-C0AE9D5E3EE9}">
      <dgm:prSet/>
      <dgm:spPr/>
      <dgm:t>
        <a:bodyPr/>
        <a:lstStyle/>
        <a:p>
          <a:endParaRPr lang="en-US"/>
        </a:p>
      </dgm:t>
    </dgm:pt>
    <dgm:pt modelId="{C9337BB3-9D3B-425B-A1C1-EEF315B3C6EC}">
      <dgm:prSet/>
      <dgm:spPr/>
      <dgm:t>
        <a:bodyPr/>
        <a:lstStyle/>
        <a:p>
          <a:r>
            <a:rPr lang="en-US"/>
            <a:t>Care plans have too many goals</a:t>
          </a:r>
        </a:p>
      </dgm:t>
    </dgm:pt>
    <dgm:pt modelId="{042D70D5-6A70-4F33-AAFC-08B4D3B186D5}" type="parTrans" cxnId="{B2C0A815-FA5E-4E98-B242-F6BA7290E679}">
      <dgm:prSet/>
      <dgm:spPr/>
      <dgm:t>
        <a:bodyPr/>
        <a:lstStyle/>
        <a:p>
          <a:endParaRPr lang="en-US"/>
        </a:p>
      </dgm:t>
    </dgm:pt>
    <dgm:pt modelId="{798CCF51-2B2F-4830-9F2B-602DAE71DBEC}" type="sibTrans" cxnId="{B2C0A815-FA5E-4E98-B242-F6BA7290E679}">
      <dgm:prSet/>
      <dgm:spPr/>
      <dgm:t>
        <a:bodyPr/>
        <a:lstStyle/>
        <a:p>
          <a:endParaRPr lang="en-US"/>
        </a:p>
      </dgm:t>
    </dgm:pt>
    <dgm:pt modelId="{92888D37-4F66-4D83-8E09-E3CB1EC08A2E}">
      <dgm:prSet/>
      <dgm:spPr/>
      <dgm:t>
        <a:bodyPr/>
        <a:lstStyle/>
        <a:p>
          <a:r>
            <a:rPr lang="en-US"/>
            <a:t>Goals are ‘canned’, not individualized, without member specific supports or interventions listed</a:t>
          </a:r>
        </a:p>
      </dgm:t>
    </dgm:pt>
    <dgm:pt modelId="{DFB469F3-3EE6-484A-9C0C-11816B48B632}" type="parTrans" cxnId="{05897D54-F8D0-40AE-A7F0-8946BAD4FC9C}">
      <dgm:prSet/>
      <dgm:spPr/>
      <dgm:t>
        <a:bodyPr/>
        <a:lstStyle/>
        <a:p>
          <a:endParaRPr lang="en-US"/>
        </a:p>
      </dgm:t>
    </dgm:pt>
    <dgm:pt modelId="{475F7676-8AFA-4088-8D3B-68AA66A49D05}" type="sibTrans" cxnId="{05897D54-F8D0-40AE-A7F0-8946BAD4FC9C}">
      <dgm:prSet/>
      <dgm:spPr/>
      <dgm:t>
        <a:bodyPr/>
        <a:lstStyle/>
        <a:p>
          <a:endParaRPr lang="en-US"/>
        </a:p>
      </dgm:t>
    </dgm:pt>
    <dgm:pt modelId="{8D9E5971-79CB-4B68-AD27-557D75E29702}">
      <dgm:prSet/>
      <dgm:spPr/>
      <dgm:t>
        <a:bodyPr/>
        <a:lstStyle/>
        <a:p>
          <a:r>
            <a:rPr lang="en-US" dirty="0"/>
            <a:t>Carrying over goals from year to year without close review and updating</a:t>
          </a:r>
        </a:p>
      </dgm:t>
    </dgm:pt>
    <dgm:pt modelId="{5BACA79D-A55F-4FEE-86F7-322F2FD818FF}" type="parTrans" cxnId="{C3E4605C-D500-4C69-9188-54EE4B734216}">
      <dgm:prSet/>
      <dgm:spPr/>
      <dgm:t>
        <a:bodyPr/>
        <a:lstStyle/>
        <a:p>
          <a:endParaRPr lang="en-US"/>
        </a:p>
      </dgm:t>
    </dgm:pt>
    <dgm:pt modelId="{7D1FB132-6551-4621-AE4F-8B1193A347C1}" type="sibTrans" cxnId="{C3E4605C-D500-4C69-9188-54EE4B734216}">
      <dgm:prSet/>
      <dgm:spPr/>
      <dgm:t>
        <a:bodyPr/>
        <a:lstStyle/>
        <a:p>
          <a:endParaRPr lang="en-US"/>
        </a:p>
      </dgm:t>
    </dgm:pt>
    <dgm:pt modelId="{63CD83C2-3C33-453D-8D4B-C8DF663461CC}">
      <dgm:prSet/>
      <dgm:spPr/>
      <dgm:t>
        <a:bodyPr/>
        <a:lstStyle/>
        <a:p>
          <a:r>
            <a:rPr lang="en-US" dirty="0"/>
            <a:t>Using abbreviations and clinical language that the member may not understand</a:t>
          </a:r>
        </a:p>
      </dgm:t>
    </dgm:pt>
    <dgm:pt modelId="{17F901EF-A951-47B1-AF06-C074E63FE54C}" type="parTrans" cxnId="{1B6E7D5D-E645-45FD-8748-9705012AC55C}">
      <dgm:prSet/>
      <dgm:spPr/>
      <dgm:t>
        <a:bodyPr/>
        <a:lstStyle/>
        <a:p>
          <a:endParaRPr lang="en-US"/>
        </a:p>
      </dgm:t>
    </dgm:pt>
    <dgm:pt modelId="{D49A8B42-4814-4C8B-82B3-BAA54AEAEB6E}" type="sibTrans" cxnId="{1B6E7D5D-E645-45FD-8748-9705012AC55C}">
      <dgm:prSet/>
      <dgm:spPr/>
      <dgm:t>
        <a:bodyPr/>
        <a:lstStyle/>
        <a:p>
          <a:endParaRPr lang="en-US"/>
        </a:p>
      </dgm:t>
    </dgm:pt>
    <dgm:pt modelId="{4456CCEE-9C84-4952-85C1-FAB11EDDDA66}">
      <dgm:prSet/>
      <dgm:spPr/>
      <dgm:t>
        <a:bodyPr/>
        <a:lstStyle/>
        <a:p>
          <a:r>
            <a:rPr lang="en-US" dirty="0"/>
            <a:t>There may be barriers to achieving the goals</a:t>
          </a:r>
        </a:p>
      </dgm:t>
    </dgm:pt>
    <dgm:pt modelId="{78A42C32-8ACD-4B1B-B9B9-40DF0FCA2779}" type="parTrans" cxnId="{4F1C9C21-B6C9-40FC-A4EB-D34BDE3430AF}">
      <dgm:prSet/>
      <dgm:spPr/>
      <dgm:t>
        <a:bodyPr/>
        <a:lstStyle/>
        <a:p>
          <a:endParaRPr lang="en-US"/>
        </a:p>
      </dgm:t>
    </dgm:pt>
    <dgm:pt modelId="{EA73D649-ABD3-4ECA-A52E-B6A52B0DABC0}" type="sibTrans" cxnId="{4F1C9C21-B6C9-40FC-A4EB-D34BDE3430AF}">
      <dgm:prSet/>
      <dgm:spPr/>
      <dgm:t>
        <a:bodyPr/>
        <a:lstStyle/>
        <a:p>
          <a:endParaRPr lang="en-US"/>
        </a:p>
      </dgm:t>
    </dgm:pt>
    <dgm:pt modelId="{8867C54C-ACA1-4D71-B31B-A3895B3CF878}" type="pres">
      <dgm:prSet presAssocID="{D5C2CE23-7DDB-487A-A4A1-6D6B969E45C4}" presName="diagram" presStyleCnt="0">
        <dgm:presLayoutVars>
          <dgm:dir/>
          <dgm:resizeHandles val="exact"/>
        </dgm:presLayoutVars>
      </dgm:prSet>
      <dgm:spPr/>
    </dgm:pt>
    <dgm:pt modelId="{A5E51D45-A1C5-459B-A89C-9312A9EA1BC3}" type="pres">
      <dgm:prSet presAssocID="{F3F0D33C-96A7-4AD9-BED7-05DFB4ED9B39}" presName="node" presStyleLbl="node1" presStyleIdx="0" presStyleCnt="8">
        <dgm:presLayoutVars>
          <dgm:bulletEnabled val="1"/>
        </dgm:presLayoutVars>
      </dgm:prSet>
      <dgm:spPr/>
    </dgm:pt>
    <dgm:pt modelId="{E46C22CF-7D68-4C3A-8268-BD963FF7A13E}" type="pres">
      <dgm:prSet presAssocID="{A768ECD7-46C3-4A61-BA48-E3B74753932B}" presName="sibTrans" presStyleCnt="0"/>
      <dgm:spPr/>
    </dgm:pt>
    <dgm:pt modelId="{03DD2CB6-49AE-4EDB-A175-101FBA21645F}" type="pres">
      <dgm:prSet presAssocID="{AF029A1E-A6CB-4DBF-A615-613EC4F80213}" presName="node" presStyleLbl="node1" presStyleIdx="1" presStyleCnt="8">
        <dgm:presLayoutVars>
          <dgm:bulletEnabled val="1"/>
        </dgm:presLayoutVars>
      </dgm:prSet>
      <dgm:spPr/>
    </dgm:pt>
    <dgm:pt modelId="{185A7741-4F4C-497F-9C34-ADAD33744E28}" type="pres">
      <dgm:prSet presAssocID="{45416DB0-45C7-46E4-844A-426DCC07221A}" presName="sibTrans" presStyleCnt="0"/>
      <dgm:spPr/>
    </dgm:pt>
    <dgm:pt modelId="{375D275C-5D26-429A-AE3F-5FFAD3FA15F8}" type="pres">
      <dgm:prSet presAssocID="{8BC41C91-D201-4FC6-B90A-0AAD57EFB96B}" presName="node" presStyleLbl="node1" presStyleIdx="2" presStyleCnt="8">
        <dgm:presLayoutVars>
          <dgm:bulletEnabled val="1"/>
        </dgm:presLayoutVars>
      </dgm:prSet>
      <dgm:spPr/>
    </dgm:pt>
    <dgm:pt modelId="{4636243D-5500-4822-8114-64795EF63D4B}" type="pres">
      <dgm:prSet presAssocID="{EB389437-03F6-4255-9232-96A11852F025}" presName="sibTrans" presStyleCnt="0"/>
      <dgm:spPr/>
    </dgm:pt>
    <dgm:pt modelId="{4B7733F2-9AA9-44D7-A37A-1F60F4DB42A9}" type="pres">
      <dgm:prSet presAssocID="{C9337BB3-9D3B-425B-A1C1-EEF315B3C6EC}" presName="node" presStyleLbl="node1" presStyleIdx="3" presStyleCnt="8">
        <dgm:presLayoutVars>
          <dgm:bulletEnabled val="1"/>
        </dgm:presLayoutVars>
      </dgm:prSet>
      <dgm:spPr/>
    </dgm:pt>
    <dgm:pt modelId="{CDB76B3D-3BD8-4F19-AA33-201A3984DE2A}" type="pres">
      <dgm:prSet presAssocID="{798CCF51-2B2F-4830-9F2B-602DAE71DBEC}" presName="sibTrans" presStyleCnt="0"/>
      <dgm:spPr/>
    </dgm:pt>
    <dgm:pt modelId="{F9883534-8C32-4444-B419-E912627AF185}" type="pres">
      <dgm:prSet presAssocID="{92888D37-4F66-4D83-8E09-E3CB1EC08A2E}" presName="node" presStyleLbl="node1" presStyleIdx="4" presStyleCnt="8">
        <dgm:presLayoutVars>
          <dgm:bulletEnabled val="1"/>
        </dgm:presLayoutVars>
      </dgm:prSet>
      <dgm:spPr/>
    </dgm:pt>
    <dgm:pt modelId="{EDCEB5AF-14BE-4401-A91B-584FEFDDBDD3}" type="pres">
      <dgm:prSet presAssocID="{475F7676-8AFA-4088-8D3B-68AA66A49D05}" presName="sibTrans" presStyleCnt="0"/>
      <dgm:spPr/>
    </dgm:pt>
    <dgm:pt modelId="{7DF39FF1-19EE-406B-BEEA-CD6C2011DA2F}" type="pres">
      <dgm:prSet presAssocID="{8D9E5971-79CB-4B68-AD27-557D75E29702}" presName="node" presStyleLbl="node1" presStyleIdx="5" presStyleCnt="8">
        <dgm:presLayoutVars>
          <dgm:bulletEnabled val="1"/>
        </dgm:presLayoutVars>
      </dgm:prSet>
      <dgm:spPr/>
    </dgm:pt>
    <dgm:pt modelId="{3948F3BA-25AA-4DCC-B611-9E045DE4B101}" type="pres">
      <dgm:prSet presAssocID="{7D1FB132-6551-4621-AE4F-8B1193A347C1}" presName="sibTrans" presStyleCnt="0"/>
      <dgm:spPr/>
    </dgm:pt>
    <dgm:pt modelId="{079ED4F7-30A7-49F9-ADA0-8F770C2889EE}" type="pres">
      <dgm:prSet presAssocID="{63CD83C2-3C33-453D-8D4B-C8DF663461CC}" presName="node" presStyleLbl="node1" presStyleIdx="6" presStyleCnt="8">
        <dgm:presLayoutVars>
          <dgm:bulletEnabled val="1"/>
        </dgm:presLayoutVars>
      </dgm:prSet>
      <dgm:spPr/>
    </dgm:pt>
    <dgm:pt modelId="{0272AD60-8F4F-41E4-A479-1B2D7CB93A62}" type="pres">
      <dgm:prSet presAssocID="{D49A8B42-4814-4C8B-82B3-BAA54AEAEB6E}" presName="sibTrans" presStyleCnt="0"/>
      <dgm:spPr/>
    </dgm:pt>
    <dgm:pt modelId="{491A10DE-7315-4A21-BB43-5BF6A20FAA46}" type="pres">
      <dgm:prSet presAssocID="{4456CCEE-9C84-4952-85C1-FAB11EDDDA66}" presName="node" presStyleLbl="node1" presStyleIdx="7" presStyleCnt="8">
        <dgm:presLayoutVars>
          <dgm:bulletEnabled val="1"/>
        </dgm:presLayoutVars>
      </dgm:prSet>
      <dgm:spPr/>
    </dgm:pt>
  </dgm:ptLst>
  <dgm:cxnLst>
    <dgm:cxn modelId="{EDBE690E-C0FF-4AB8-A78A-39151D146F71}" type="presOf" srcId="{8D9E5971-79CB-4B68-AD27-557D75E29702}" destId="{7DF39FF1-19EE-406B-BEEA-CD6C2011DA2F}" srcOrd="0" destOrd="0" presId="urn:microsoft.com/office/officeart/2005/8/layout/default"/>
    <dgm:cxn modelId="{B6928614-4A4D-454C-9C74-53C302839243}" srcId="{D5C2CE23-7DDB-487A-A4A1-6D6B969E45C4}" destId="{F3F0D33C-96A7-4AD9-BED7-05DFB4ED9B39}" srcOrd="0" destOrd="0" parTransId="{F2688110-D10B-4A2B-BF9C-4D7AE1759BB8}" sibTransId="{A768ECD7-46C3-4A61-BA48-E3B74753932B}"/>
    <dgm:cxn modelId="{B2C0A815-FA5E-4E98-B242-F6BA7290E679}" srcId="{D5C2CE23-7DDB-487A-A4A1-6D6B969E45C4}" destId="{C9337BB3-9D3B-425B-A1C1-EEF315B3C6EC}" srcOrd="3" destOrd="0" parTransId="{042D70D5-6A70-4F33-AAFC-08B4D3B186D5}" sibTransId="{798CCF51-2B2F-4830-9F2B-602DAE71DBEC}"/>
    <dgm:cxn modelId="{4151F01A-F45D-41F5-A234-50BDE33E65C0}" type="presOf" srcId="{D5C2CE23-7DDB-487A-A4A1-6D6B969E45C4}" destId="{8867C54C-ACA1-4D71-B31B-A3895B3CF878}" srcOrd="0" destOrd="0" presId="urn:microsoft.com/office/officeart/2005/8/layout/default"/>
    <dgm:cxn modelId="{ED8EE41D-0C7A-47B7-BFD8-3839AD01EDAA}" type="presOf" srcId="{8BC41C91-D201-4FC6-B90A-0AAD57EFB96B}" destId="{375D275C-5D26-429A-AE3F-5FFAD3FA15F8}" srcOrd="0" destOrd="0" presId="urn:microsoft.com/office/officeart/2005/8/layout/default"/>
    <dgm:cxn modelId="{B0CA4420-B198-4E41-9C2B-2477CEF9898E}" type="presOf" srcId="{63CD83C2-3C33-453D-8D4B-C8DF663461CC}" destId="{079ED4F7-30A7-49F9-ADA0-8F770C2889EE}" srcOrd="0" destOrd="0" presId="urn:microsoft.com/office/officeart/2005/8/layout/default"/>
    <dgm:cxn modelId="{4F1C9C21-B6C9-40FC-A4EB-D34BDE3430AF}" srcId="{D5C2CE23-7DDB-487A-A4A1-6D6B969E45C4}" destId="{4456CCEE-9C84-4952-85C1-FAB11EDDDA66}" srcOrd="7" destOrd="0" parTransId="{78A42C32-8ACD-4B1B-B9B9-40DF0FCA2779}" sibTransId="{EA73D649-ABD3-4ECA-A52E-B6A52B0DABC0}"/>
    <dgm:cxn modelId="{6D5BD726-CE4F-449A-9A6A-95689F4CA01F}" srcId="{D5C2CE23-7DDB-487A-A4A1-6D6B969E45C4}" destId="{AF029A1E-A6CB-4DBF-A615-613EC4F80213}" srcOrd="1" destOrd="0" parTransId="{4C953117-3E66-4137-BF11-40A3D0D242B2}" sibTransId="{45416DB0-45C7-46E4-844A-426DCC07221A}"/>
    <dgm:cxn modelId="{7C8DA129-B1D5-47B4-874E-80038BF0A176}" type="presOf" srcId="{AF029A1E-A6CB-4DBF-A615-613EC4F80213}" destId="{03DD2CB6-49AE-4EDB-A175-101FBA21645F}" srcOrd="0" destOrd="0" presId="urn:microsoft.com/office/officeart/2005/8/layout/default"/>
    <dgm:cxn modelId="{C3E4605C-D500-4C69-9188-54EE4B734216}" srcId="{D5C2CE23-7DDB-487A-A4A1-6D6B969E45C4}" destId="{8D9E5971-79CB-4B68-AD27-557D75E29702}" srcOrd="5" destOrd="0" parTransId="{5BACA79D-A55F-4FEE-86F7-322F2FD818FF}" sibTransId="{7D1FB132-6551-4621-AE4F-8B1193A347C1}"/>
    <dgm:cxn modelId="{1B6E7D5D-E645-45FD-8748-9705012AC55C}" srcId="{D5C2CE23-7DDB-487A-A4A1-6D6B969E45C4}" destId="{63CD83C2-3C33-453D-8D4B-C8DF663461CC}" srcOrd="6" destOrd="0" parTransId="{17F901EF-A951-47B1-AF06-C074E63FE54C}" sibTransId="{D49A8B42-4814-4C8B-82B3-BAA54AEAEB6E}"/>
    <dgm:cxn modelId="{72542143-E7EF-4ED4-8BAD-DD9C234BF5B0}" type="presOf" srcId="{4456CCEE-9C84-4952-85C1-FAB11EDDDA66}" destId="{491A10DE-7315-4A21-BB43-5BF6A20FAA46}" srcOrd="0" destOrd="0" presId="urn:microsoft.com/office/officeart/2005/8/layout/default"/>
    <dgm:cxn modelId="{801FAA63-42B4-493F-88B6-80AFDC89C0EC}" type="presOf" srcId="{92888D37-4F66-4D83-8E09-E3CB1EC08A2E}" destId="{F9883534-8C32-4444-B419-E912627AF185}" srcOrd="0" destOrd="0" presId="urn:microsoft.com/office/officeart/2005/8/layout/default"/>
    <dgm:cxn modelId="{05897D54-F8D0-40AE-A7F0-8946BAD4FC9C}" srcId="{D5C2CE23-7DDB-487A-A4A1-6D6B969E45C4}" destId="{92888D37-4F66-4D83-8E09-E3CB1EC08A2E}" srcOrd="4" destOrd="0" parTransId="{DFB469F3-3EE6-484A-9C0C-11816B48B632}" sibTransId="{475F7676-8AFA-4088-8D3B-68AA66A49D05}"/>
    <dgm:cxn modelId="{0C07D657-EF1F-4990-8E35-C0AE9D5E3EE9}" srcId="{D5C2CE23-7DDB-487A-A4A1-6D6B969E45C4}" destId="{8BC41C91-D201-4FC6-B90A-0AAD57EFB96B}" srcOrd="2" destOrd="0" parTransId="{DD7F5C59-7472-413A-BDEC-01E26E46E384}" sibTransId="{EB389437-03F6-4255-9232-96A11852F025}"/>
    <dgm:cxn modelId="{37B9AF7D-B912-46F2-AD72-1A9116A73221}" type="presOf" srcId="{C9337BB3-9D3B-425B-A1C1-EEF315B3C6EC}" destId="{4B7733F2-9AA9-44D7-A37A-1F60F4DB42A9}" srcOrd="0" destOrd="0" presId="urn:microsoft.com/office/officeart/2005/8/layout/default"/>
    <dgm:cxn modelId="{AD8188A3-EA8E-496B-96F7-DFC59A752505}" type="presOf" srcId="{F3F0D33C-96A7-4AD9-BED7-05DFB4ED9B39}" destId="{A5E51D45-A1C5-459B-A89C-9312A9EA1BC3}" srcOrd="0" destOrd="0" presId="urn:microsoft.com/office/officeart/2005/8/layout/default"/>
    <dgm:cxn modelId="{EBB6371B-708C-477B-96BE-33C3742271AB}" type="presParOf" srcId="{8867C54C-ACA1-4D71-B31B-A3895B3CF878}" destId="{A5E51D45-A1C5-459B-A89C-9312A9EA1BC3}" srcOrd="0" destOrd="0" presId="urn:microsoft.com/office/officeart/2005/8/layout/default"/>
    <dgm:cxn modelId="{79F66DF8-1B1C-4FAC-8450-AB3F72276B61}" type="presParOf" srcId="{8867C54C-ACA1-4D71-B31B-A3895B3CF878}" destId="{E46C22CF-7D68-4C3A-8268-BD963FF7A13E}" srcOrd="1" destOrd="0" presId="urn:microsoft.com/office/officeart/2005/8/layout/default"/>
    <dgm:cxn modelId="{9D6AA5ED-16A5-4150-B96A-B9AA64E2B609}" type="presParOf" srcId="{8867C54C-ACA1-4D71-B31B-A3895B3CF878}" destId="{03DD2CB6-49AE-4EDB-A175-101FBA21645F}" srcOrd="2" destOrd="0" presId="urn:microsoft.com/office/officeart/2005/8/layout/default"/>
    <dgm:cxn modelId="{BEC7FEE9-6BBC-434A-8111-6CCB825E3098}" type="presParOf" srcId="{8867C54C-ACA1-4D71-B31B-A3895B3CF878}" destId="{185A7741-4F4C-497F-9C34-ADAD33744E28}" srcOrd="3" destOrd="0" presId="urn:microsoft.com/office/officeart/2005/8/layout/default"/>
    <dgm:cxn modelId="{50FBB899-F26D-4A7D-AEB0-B92220B46716}" type="presParOf" srcId="{8867C54C-ACA1-4D71-B31B-A3895B3CF878}" destId="{375D275C-5D26-429A-AE3F-5FFAD3FA15F8}" srcOrd="4" destOrd="0" presId="urn:microsoft.com/office/officeart/2005/8/layout/default"/>
    <dgm:cxn modelId="{DE4A3C12-4BEA-489C-9AF2-02B0EE0980B6}" type="presParOf" srcId="{8867C54C-ACA1-4D71-B31B-A3895B3CF878}" destId="{4636243D-5500-4822-8114-64795EF63D4B}" srcOrd="5" destOrd="0" presId="urn:microsoft.com/office/officeart/2005/8/layout/default"/>
    <dgm:cxn modelId="{3A2233CE-2888-4504-B978-BBC8F7E355C4}" type="presParOf" srcId="{8867C54C-ACA1-4D71-B31B-A3895B3CF878}" destId="{4B7733F2-9AA9-44D7-A37A-1F60F4DB42A9}" srcOrd="6" destOrd="0" presId="urn:microsoft.com/office/officeart/2005/8/layout/default"/>
    <dgm:cxn modelId="{8E7F63C1-7161-4D3C-A285-E4EABC71AB83}" type="presParOf" srcId="{8867C54C-ACA1-4D71-B31B-A3895B3CF878}" destId="{CDB76B3D-3BD8-4F19-AA33-201A3984DE2A}" srcOrd="7" destOrd="0" presId="urn:microsoft.com/office/officeart/2005/8/layout/default"/>
    <dgm:cxn modelId="{EFAC1A4D-98C2-44BF-9224-CD9EABC380CE}" type="presParOf" srcId="{8867C54C-ACA1-4D71-B31B-A3895B3CF878}" destId="{F9883534-8C32-4444-B419-E912627AF185}" srcOrd="8" destOrd="0" presId="urn:microsoft.com/office/officeart/2005/8/layout/default"/>
    <dgm:cxn modelId="{41E6EE45-AB87-40F1-B708-24347E5C9049}" type="presParOf" srcId="{8867C54C-ACA1-4D71-B31B-A3895B3CF878}" destId="{EDCEB5AF-14BE-4401-A91B-584FEFDDBDD3}" srcOrd="9" destOrd="0" presId="urn:microsoft.com/office/officeart/2005/8/layout/default"/>
    <dgm:cxn modelId="{B9F59D1E-795F-4DBB-B7C5-899621F89891}" type="presParOf" srcId="{8867C54C-ACA1-4D71-B31B-A3895B3CF878}" destId="{7DF39FF1-19EE-406B-BEEA-CD6C2011DA2F}" srcOrd="10" destOrd="0" presId="urn:microsoft.com/office/officeart/2005/8/layout/default"/>
    <dgm:cxn modelId="{FE1E20CF-0099-4C65-A0E0-1D0E0206CAD2}" type="presParOf" srcId="{8867C54C-ACA1-4D71-B31B-A3895B3CF878}" destId="{3948F3BA-25AA-4DCC-B611-9E045DE4B101}" srcOrd="11" destOrd="0" presId="urn:microsoft.com/office/officeart/2005/8/layout/default"/>
    <dgm:cxn modelId="{2DA99D02-FEDA-445A-9057-8F3924D066D9}" type="presParOf" srcId="{8867C54C-ACA1-4D71-B31B-A3895B3CF878}" destId="{079ED4F7-30A7-49F9-ADA0-8F770C2889EE}" srcOrd="12" destOrd="0" presId="urn:microsoft.com/office/officeart/2005/8/layout/default"/>
    <dgm:cxn modelId="{54BA6A35-7940-4F40-9C8F-6078245ACC0C}" type="presParOf" srcId="{8867C54C-ACA1-4D71-B31B-A3895B3CF878}" destId="{0272AD60-8F4F-41E4-A479-1B2D7CB93A62}" srcOrd="13" destOrd="0" presId="urn:microsoft.com/office/officeart/2005/8/layout/default"/>
    <dgm:cxn modelId="{8AADAC03-97EB-4C8B-BEC6-132D097F56AB}" type="presParOf" srcId="{8867C54C-ACA1-4D71-B31B-A3895B3CF878}" destId="{491A10DE-7315-4A21-BB43-5BF6A20FAA4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92CE5-6A56-4C4B-A600-34D8B5A9FF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512BE1-CF7D-4E6B-B9EF-F002AA27FD60}">
      <dgm:prSet/>
      <dgm:spPr/>
      <dgm:t>
        <a:bodyPr/>
        <a:lstStyle/>
        <a:p>
          <a:pPr algn="ctr"/>
          <a:r>
            <a:rPr lang="en-US" b="1" dirty="0"/>
            <a:t>Relevant</a:t>
          </a:r>
          <a:r>
            <a:rPr lang="en-US" dirty="0"/>
            <a:t> </a:t>
          </a:r>
        </a:p>
      </dgm:t>
    </dgm:pt>
    <dgm:pt modelId="{DDC9BE70-B453-4E82-B06D-DCDEDF699C7E}" type="parTrans" cxnId="{B703CD7F-F507-4F60-9E5F-AC5BF09F23D9}">
      <dgm:prSet/>
      <dgm:spPr/>
      <dgm:t>
        <a:bodyPr/>
        <a:lstStyle/>
        <a:p>
          <a:endParaRPr lang="en-US"/>
        </a:p>
      </dgm:t>
    </dgm:pt>
    <dgm:pt modelId="{910DE59F-0B76-4A92-8050-887E3E336F7E}" type="sibTrans" cxnId="{B703CD7F-F507-4F60-9E5F-AC5BF09F23D9}">
      <dgm:prSet/>
      <dgm:spPr/>
      <dgm:t>
        <a:bodyPr/>
        <a:lstStyle/>
        <a:p>
          <a:endParaRPr lang="en-US"/>
        </a:p>
      </dgm:t>
    </dgm:pt>
    <dgm:pt modelId="{CE2C0ECE-FFC4-42FC-80C0-C53A47F98A6E}">
      <dgm:prSet/>
      <dgm:spPr/>
      <dgm:t>
        <a:bodyPr/>
        <a:lstStyle/>
        <a:p>
          <a:r>
            <a:rPr lang="en-US"/>
            <a:t>Make sure the goal reflects what’s important to the individual. Use Motivational interviewing to help tie identified needs from the assessment to goals. </a:t>
          </a:r>
        </a:p>
      </dgm:t>
    </dgm:pt>
    <dgm:pt modelId="{6B76F47C-0D7A-494C-B91A-561FEF64951D}" type="parTrans" cxnId="{12939EA4-B176-41A1-AB97-8945CA07D450}">
      <dgm:prSet/>
      <dgm:spPr/>
      <dgm:t>
        <a:bodyPr/>
        <a:lstStyle/>
        <a:p>
          <a:endParaRPr lang="en-US"/>
        </a:p>
      </dgm:t>
    </dgm:pt>
    <dgm:pt modelId="{EA31BFBC-5293-41F5-9D59-B45A8759925A}" type="sibTrans" cxnId="{12939EA4-B176-41A1-AB97-8945CA07D450}">
      <dgm:prSet/>
      <dgm:spPr/>
      <dgm:t>
        <a:bodyPr/>
        <a:lstStyle/>
        <a:p>
          <a:endParaRPr lang="en-US"/>
        </a:p>
      </dgm:t>
    </dgm:pt>
    <dgm:pt modelId="{D708D4BC-0064-462B-BCDA-B185EBAE04CB}">
      <dgm:prSet/>
      <dgm:spPr/>
      <dgm:t>
        <a:bodyPr/>
        <a:lstStyle/>
        <a:p>
          <a:r>
            <a:rPr lang="en-US"/>
            <a:t>Why is this goal important to the member? </a:t>
          </a:r>
        </a:p>
      </dgm:t>
    </dgm:pt>
    <dgm:pt modelId="{FCF884B8-1C59-4F71-A30D-FCF56BB6F7B0}" type="parTrans" cxnId="{04E526B9-DE1E-444B-B1D5-C6C5CE634B66}">
      <dgm:prSet/>
      <dgm:spPr/>
      <dgm:t>
        <a:bodyPr/>
        <a:lstStyle/>
        <a:p>
          <a:endParaRPr lang="en-US"/>
        </a:p>
      </dgm:t>
    </dgm:pt>
    <dgm:pt modelId="{D55F676A-9645-4AB3-9CF7-5FE65DF9C2A9}" type="sibTrans" cxnId="{04E526B9-DE1E-444B-B1D5-C6C5CE634B66}">
      <dgm:prSet/>
      <dgm:spPr/>
      <dgm:t>
        <a:bodyPr/>
        <a:lstStyle/>
        <a:p>
          <a:endParaRPr lang="en-US"/>
        </a:p>
      </dgm:t>
    </dgm:pt>
    <dgm:pt modelId="{40942D9F-F956-4F79-AE70-1B870F666C7C}">
      <dgm:prSet/>
      <dgm:spPr/>
      <dgm:t>
        <a:bodyPr/>
        <a:lstStyle/>
        <a:p>
          <a:r>
            <a:rPr lang="en-US"/>
            <a:t>How will this goal benefit your member? </a:t>
          </a:r>
        </a:p>
      </dgm:t>
    </dgm:pt>
    <dgm:pt modelId="{29D131C5-BC10-4D71-89E4-2DF4DEDAF888}" type="parTrans" cxnId="{F3339734-283F-400C-849D-790025389E2D}">
      <dgm:prSet/>
      <dgm:spPr/>
      <dgm:t>
        <a:bodyPr/>
        <a:lstStyle/>
        <a:p>
          <a:endParaRPr lang="en-US"/>
        </a:p>
      </dgm:t>
    </dgm:pt>
    <dgm:pt modelId="{8A39F020-196F-49BE-8479-D2770FB432BC}" type="sibTrans" cxnId="{F3339734-283F-400C-849D-790025389E2D}">
      <dgm:prSet/>
      <dgm:spPr/>
      <dgm:t>
        <a:bodyPr/>
        <a:lstStyle/>
        <a:p>
          <a:endParaRPr lang="en-US"/>
        </a:p>
      </dgm:t>
    </dgm:pt>
    <dgm:pt modelId="{BC332BFF-B229-42D2-A326-27C57EBD515D}">
      <dgm:prSet/>
      <dgm:spPr/>
      <dgm:t>
        <a:bodyPr/>
        <a:lstStyle/>
        <a:p>
          <a:r>
            <a:rPr lang="en-US"/>
            <a:t>Will the member stay committed to the goal? </a:t>
          </a:r>
        </a:p>
      </dgm:t>
    </dgm:pt>
    <dgm:pt modelId="{BB816674-E69B-4174-B0B7-0B38CA18DA77}" type="parTrans" cxnId="{47328F53-3612-4386-9090-0CDF5BFF8018}">
      <dgm:prSet/>
      <dgm:spPr/>
      <dgm:t>
        <a:bodyPr/>
        <a:lstStyle/>
        <a:p>
          <a:endParaRPr lang="en-US"/>
        </a:p>
      </dgm:t>
    </dgm:pt>
    <dgm:pt modelId="{B7A7D7C8-EFC3-48A2-BD3F-729DB1AB4EEF}" type="sibTrans" cxnId="{47328F53-3612-4386-9090-0CDF5BFF8018}">
      <dgm:prSet/>
      <dgm:spPr/>
      <dgm:t>
        <a:bodyPr/>
        <a:lstStyle/>
        <a:p>
          <a:endParaRPr lang="en-US"/>
        </a:p>
      </dgm:t>
    </dgm:pt>
    <dgm:pt modelId="{C11D8739-E6FD-4A45-A2F9-0A62200FE1BA}" type="pres">
      <dgm:prSet presAssocID="{4E392CE5-6A56-4C4B-A600-34D8B5A9FF99}" presName="linear" presStyleCnt="0">
        <dgm:presLayoutVars>
          <dgm:animLvl val="lvl"/>
          <dgm:resizeHandles val="exact"/>
        </dgm:presLayoutVars>
      </dgm:prSet>
      <dgm:spPr/>
    </dgm:pt>
    <dgm:pt modelId="{933A9B3B-701A-4318-A90E-F330EA55C9BD}" type="pres">
      <dgm:prSet presAssocID="{A0512BE1-CF7D-4E6B-B9EF-F002AA27FD60}" presName="parentText" presStyleLbl="node1" presStyleIdx="0" presStyleCnt="2">
        <dgm:presLayoutVars>
          <dgm:chMax val="0"/>
          <dgm:bulletEnabled val="1"/>
        </dgm:presLayoutVars>
      </dgm:prSet>
      <dgm:spPr/>
    </dgm:pt>
    <dgm:pt modelId="{99B03619-E92E-4F95-98BC-33D9205A5FB4}" type="pres">
      <dgm:prSet presAssocID="{910DE59F-0B76-4A92-8050-887E3E336F7E}" presName="spacer" presStyleCnt="0"/>
      <dgm:spPr/>
    </dgm:pt>
    <dgm:pt modelId="{4E448665-66BE-48DA-8484-D3BE872D1EEF}" type="pres">
      <dgm:prSet presAssocID="{CE2C0ECE-FFC4-42FC-80C0-C53A47F98A6E}" presName="parentText" presStyleLbl="node1" presStyleIdx="1" presStyleCnt="2">
        <dgm:presLayoutVars>
          <dgm:chMax val="0"/>
          <dgm:bulletEnabled val="1"/>
        </dgm:presLayoutVars>
      </dgm:prSet>
      <dgm:spPr/>
    </dgm:pt>
    <dgm:pt modelId="{04758C39-92CB-4659-8D2E-035A261043F5}" type="pres">
      <dgm:prSet presAssocID="{CE2C0ECE-FFC4-42FC-80C0-C53A47F98A6E}" presName="childText" presStyleLbl="revTx" presStyleIdx="0" presStyleCnt="1">
        <dgm:presLayoutVars>
          <dgm:bulletEnabled val="1"/>
        </dgm:presLayoutVars>
      </dgm:prSet>
      <dgm:spPr/>
    </dgm:pt>
  </dgm:ptLst>
  <dgm:cxnLst>
    <dgm:cxn modelId="{A21E0E10-F4F8-46B4-9225-FD883EF1CF11}" type="presOf" srcId="{4E392CE5-6A56-4C4B-A600-34D8B5A9FF99}" destId="{C11D8739-E6FD-4A45-A2F9-0A62200FE1BA}" srcOrd="0" destOrd="0" presId="urn:microsoft.com/office/officeart/2005/8/layout/vList2"/>
    <dgm:cxn modelId="{F3339734-283F-400C-849D-790025389E2D}" srcId="{CE2C0ECE-FFC4-42FC-80C0-C53A47F98A6E}" destId="{40942D9F-F956-4F79-AE70-1B870F666C7C}" srcOrd="1" destOrd="0" parTransId="{29D131C5-BC10-4D71-89E4-2DF4DEDAF888}" sibTransId="{8A39F020-196F-49BE-8479-D2770FB432BC}"/>
    <dgm:cxn modelId="{47328F53-3612-4386-9090-0CDF5BFF8018}" srcId="{CE2C0ECE-FFC4-42FC-80C0-C53A47F98A6E}" destId="{BC332BFF-B229-42D2-A326-27C57EBD515D}" srcOrd="2" destOrd="0" parTransId="{BB816674-E69B-4174-B0B7-0B38CA18DA77}" sibTransId="{B7A7D7C8-EFC3-48A2-BD3F-729DB1AB4EEF}"/>
    <dgm:cxn modelId="{77C85978-6A33-4C1B-A6CF-D1615D6DF16D}" type="presOf" srcId="{BC332BFF-B229-42D2-A326-27C57EBD515D}" destId="{04758C39-92CB-4659-8D2E-035A261043F5}" srcOrd="0" destOrd="2" presId="urn:microsoft.com/office/officeart/2005/8/layout/vList2"/>
    <dgm:cxn modelId="{45E73079-8279-4FA9-81B1-6D845D5A1774}" type="presOf" srcId="{D708D4BC-0064-462B-BCDA-B185EBAE04CB}" destId="{04758C39-92CB-4659-8D2E-035A261043F5}" srcOrd="0" destOrd="0" presId="urn:microsoft.com/office/officeart/2005/8/layout/vList2"/>
    <dgm:cxn modelId="{B703CD7F-F507-4F60-9E5F-AC5BF09F23D9}" srcId="{4E392CE5-6A56-4C4B-A600-34D8B5A9FF99}" destId="{A0512BE1-CF7D-4E6B-B9EF-F002AA27FD60}" srcOrd="0" destOrd="0" parTransId="{DDC9BE70-B453-4E82-B06D-DCDEDF699C7E}" sibTransId="{910DE59F-0B76-4A92-8050-887E3E336F7E}"/>
    <dgm:cxn modelId="{E730A38A-71B5-444E-8737-67E92DBE9663}" type="presOf" srcId="{CE2C0ECE-FFC4-42FC-80C0-C53A47F98A6E}" destId="{4E448665-66BE-48DA-8484-D3BE872D1EEF}" srcOrd="0" destOrd="0" presId="urn:microsoft.com/office/officeart/2005/8/layout/vList2"/>
    <dgm:cxn modelId="{12939EA4-B176-41A1-AB97-8945CA07D450}" srcId="{4E392CE5-6A56-4C4B-A600-34D8B5A9FF99}" destId="{CE2C0ECE-FFC4-42FC-80C0-C53A47F98A6E}" srcOrd="1" destOrd="0" parTransId="{6B76F47C-0D7A-494C-B91A-561FEF64951D}" sibTransId="{EA31BFBC-5293-41F5-9D59-B45A8759925A}"/>
    <dgm:cxn modelId="{04E526B9-DE1E-444B-B1D5-C6C5CE634B66}" srcId="{CE2C0ECE-FFC4-42FC-80C0-C53A47F98A6E}" destId="{D708D4BC-0064-462B-BCDA-B185EBAE04CB}" srcOrd="0" destOrd="0" parTransId="{FCF884B8-1C59-4F71-A30D-FCF56BB6F7B0}" sibTransId="{D55F676A-9645-4AB3-9CF7-5FE65DF9C2A9}"/>
    <dgm:cxn modelId="{004998BB-C9A1-4DF0-AF76-75F89084E5AD}" type="presOf" srcId="{40942D9F-F956-4F79-AE70-1B870F666C7C}" destId="{04758C39-92CB-4659-8D2E-035A261043F5}" srcOrd="0" destOrd="1" presId="urn:microsoft.com/office/officeart/2005/8/layout/vList2"/>
    <dgm:cxn modelId="{374355CB-3736-4BC8-9A01-CE0CD75A6FE9}" type="presOf" srcId="{A0512BE1-CF7D-4E6B-B9EF-F002AA27FD60}" destId="{933A9B3B-701A-4318-A90E-F330EA55C9BD}" srcOrd="0" destOrd="0" presId="urn:microsoft.com/office/officeart/2005/8/layout/vList2"/>
    <dgm:cxn modelId="{84E7EA19-4208-431C-94F0-A6123CE3C217}" type="presParOf" srcId="{C11D8739-E6FD-4A45-A2F9-0A62200FE1BA}" destId="{933A9B3B-701A-4318-A90E-F330EA55C9BD}" srcOrd="0" destOrd="0" presId="urn:microsoft.com/office/officeart/2005/8/layout/vList2"/>
    <dgm:cxn modelId="{13B0EC5C-BC00-4F01-B0F3-724A7E3EC090}" type="presParOf" srcId="{C11D8739-E6FD-4A45-A2F9-0A62200FE1BA}" destId="{99B03619-E92E-4F95-98BC-33D9205A5FB4}" srcOrd="1" destOrd="0" presId="urn:microsoft.com/office/officeart/2005/8/layout/vList2"/>
    <dgm:cxn modelId="{126B18F9-270C-4985-B92B-A8E42C8EF737}" type="presParOf" srcId="{C11D8739-E6FD-4A45-A2F9-0A62200FE1BA}" destId="{4E448665-66BE-48DA-8484-D3BE872D1EEF}" srcOrd="2" destOrd="0" presId="urn:microsoft.com/office/officeart/2005/8/layout/vList2"/>
    <dgm:cxn modelId="{D40CE547-5A9F-41F9-B51C-0954F58C5F6F}" type="presParOf" srcId="{C11D8739-E6FD-4A45-A2F9-0A62200FE1BA}" destId="{04758C39-92CB-4659-8D2E-035A261043F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8E2BBA-07DC-440B-9716-74D001442322}" type="doc">
      <dgm:prSet loTypeId="urn:microsoft.com/office/officeart/2005/8/layout/process4" loCatId="process" qsTypeId="urn:microsoft.com/office/officeart/2005/8/quickstyle/simple4" qsCatId="simple" csTypeId="urn:microsoft.com/office/officeart/2005/8/colors/accent3_2" csCatId="accent3"/>
      <dgm:spPr/>
      <dgm:t>
        <a:bodyPr/>
        <a:lstStyle/>
        <a:p>
          <a:endParaRPr lang="en-US"/>
        </a:p>
      </dgm:t>
    </dgm:pt>
    <dgm:pt modelId="{73190634-A3E9-42FA-AEF8-EB3C36825D1D}">
      <dgm:prSet/>
      <dgm:spPr/>
      <dgm:t>
        <a:bodyPr/>
        <a:lstStyle/>
        <a:p>
          <a:r>
            <a:rPr lang="en-US" b="1"/>
            <a:t>Time-Bound: </a:t>
          </a:r>
          <a:endParaRPr lang="en-US"/>
        </a:p>
      </dgm:t>
    </dgm:pt>
    <dgm:pt modelId="{9BE5623B-9D07-4CE9-80EA-00BD247903BC}" type="parTrans" cxnId="{A8BBC4EC-1EBF-4E74-A354-0AB0A0D2D9D6}">
      <dgm:prSet/>
      <dgm:spPr/>
      <dgm:t>
        <a:bodyPr/>
        <a:lstStyle/>
        <a:p>
          <a:endParaRPr lang="en-US"/>
        </a:p>
      </dgm:t>
    </dgm:pt>
    <dgm:pt modelId="{CE5785F9-E226-48B0-BE68-B1844DCA1431}" type="sibTrans" cxnId="{A8BBC4EC-1EBF-4E74-A354-0AB0A0D2D9D6}">
      <dgm:prSet/>
      <dgm:spPr/>
      <dgm:t>
        <a:bodyPr/>
        <a:lstStyle/>
        <a:p>
          <a:endParaRPr lang="en-US"/>
        </a:p>
      </dgm:t>
    </dgm:pt>
    <dgm:pt modelId="{4E7AD4D8-5D66-42EA-A328-2797321445AD}">
      <dgm:prSet/>
      <dgm:spPr/>
      <dgm:t>
        <a:bodyPr/>
        <a:lstStyle/>
        <a:p>
          <a:r>
            <a:rPr lang="en-US"/>
            <a:t>Define the period in which the goal is to be attained and agree when to check progress.</a:t>
          </a:r>
        </a:p>
      </dgm:t>
    </dgm:pt>
    <dgm:pt modelId="{56F5180B-F9D0-47A4-BFB3-7ACC43F05E94}" type="parTrans" cxnId="{DE19B09E-4F3E-4FD5-822C-B730EA7E7D71}">
      <dgm:prSet/>
      <dgm:spPr/>
      <dgm:t>
        <a:bodyPr/>
        <a:lstStyle/>
        <a:p>
          <a:endParaRPr lang="en-US"/>
        </a:p>
      </dgm:t>
    </dgm:pt>
    <dgm:pt modelId="{9D70A9E9-61DF-467E-A968-F0CBCA7EF4B3}" type="sibTrans" cxnId="{DE19B09E-4F3E-4FD5-822C-B730EA7E7D71}">
      <dgm:prSet/>
      <dgm:spPr/>
      <dgm:t>
        <a:bodyPr/>
        <a:lstStyle/>
        <a:p>
          <a:endParaRPr lang="en-US"/>
        </a:p>
      </dgm:t>
    </dgm:pt>
    <dgm:pt modelId="{9BC14393-F160-4596-AB9F-2E9F86C0A24C}">
      <dgm:prSet/>
      <dgm:spPr/>
      <dgm:t>
        <a:bodyPr/>
        <a:lstStyle/>
        <a:p>
          <a:r>
            <a:rPr lang="en-US"/>
            <a:t>Is this a long or a short term goal</a:t>
          </a:r>
        </a:p>
      </dgm:t>
    </dgm:pt>
    <dgm:pt modelId="{291DBA5E-04AC-4A37-84D9-6178C590B992}" type="parTrans" cxnId="{86F2260D-63CD-4BD6-A2BE-19321ADC875F}">
      <dgm:prSet/>
      <dgm:spPr/>
      <dgm:t>
        <a:bodyPr/>
        <a:lstStyle/>
        <a:p>
          <a:endParaRPr lang="en-US"/>
        </a:p>
      </dgm:t>
    </dgm:pt>
    <dgm:pt modelId="{CDDB0AAE-CEA4-4A2F-B5C3-87D4D1E5D455}" type="sibTrans" cxnId="{86F2260D-63CD-4BD6-A2BE-19321ADC875F}">
      <dgm:prSet/>
      <dgm:spPr/>
      <dgm:t>
        <a:bodyPr/>
        <a:lstStyle/>
        <a:p>
          <a:endParaRPr lang="en-US"/>
        </a:p>
      </dgm:t>
    </dgm:pt>
    <dgm:pt modelId="{F558C576-37FF-4F49-A321-388F7131927F}">
      <dgm:prSet/>
      <dgm:spPr/>
      <dgm:t>
        <a:bodyPr/>
        <a:lstStyle/>
        <a:p>
          <a:r>
            <a:rPr lang="en-US"/>
            <a:t>Prioritize by importance, put “first things first”</a:t>
          </a:r>
        </a:p>
      </dgm:t>
    </dgm:pt>
    <dgm:pt modelId="{8ADC5BFE-E069-484C-B094-BBD9F4A9206C}" type="parTrans" cxnId="{28AF17D5-B908-4E90-AAFF-6F749FF42F91}">
      <dgm:prSet/>
      <dgm:spPr/>
      <dgm:t>
        <a:bodyPr/>
        <a:lstStyle/>
        <a:p>
          <a:endParaRPr lang="en-US"/>
        </a:p>
      </dgm:t>
    </dgm:pt>
    <dgm:pt modelId="{15163684-EA49-4AF2-A92E-2C90DDAEF265}" type="sibTrans" cxnId="{28AF17D5-B908-4E90-AAFF-6F749FF42F91}">
      <dgm:prSet/>
      <dgm:spPr/>
      <dgm:t>
        <a:bodyPr/>
        <a:lstStyle/>
        <a:p>
          <a:endParaRPr lang="en-US"/>
        </a:p>
      </dgm:t>
    </dgm:pt>
    <dgm:pt modelId="{522D0757-2744-484C-A471-927BF35C71F3}">
      <dgm:prSet/>
      <dgm:spPr/>
      <dgm:t>
        <a:bodyPr/>
        <a:lstStyle/>
        <a:p>
          <a:r>
            <a:rPr lang="en-US"/>
            <a:t>Schedule the time to follow up reviewing progress </a:t>
          </a:r>
        </a:p>
      </dgm:t>
    </dgm:pt>
    <dgm:pt modelId="{274EEECE-345E-4AE9-BCBE-5E5BB414C7B4}" type="parTrans" cxnId="{24EDD47C-B7F9-4E5C-B7B6-58F4BFE96794}">
      <dgm:prSet/>
      <dgm:spPr/>
      <dgm:t>
        <a:bodyPr/>
        <a:lstStyle/>
        <a:p>
          <a:endParaRPr lang="en-US"/>
        </a:p>
      </dgm:t>
    </dgm:pt>
    <dgm:pt modelId="{F3716826-FD61-4491-913A-12E2D8D01BD5}" type="sibTrans" cxnId="{24EDD47C-B7F9-4E5C-B7B6-58F4BFE96794}">
      <dgm:prSet/>
      <dgm:spPr/>
      <dgm:t>
        <a:bodyPr/>
        <a:lstStyle/>
        <a:p>
          <a:endParaRPr lang="en-US"/>
        </a:p>
      </dgm:t>
    </dgm:pt>
    <dgm:pt modelId="{670BAB13-0ADE-4849-98E7-442DC158AC27}">
      <dgm:prSet/>
      <dgm:spPr/>
      <dgm:t>
        <a:bodyPr/>
        <a:lstStyle/>
        <a:p>
          <a:r>
            <a:rPr lang="en-US"/>
            <a:t>Are there things that could prevent goal from being completed </a:t>
          </a:r>
        </a:p>
      </dgm:t>
    </dgm:pt>
    <dgm:pt modelId="{3C42E398-0D30-470A-968E-6752B5A4ECC5}" type="parTrans" cxnId="{9E3DB2F3-8176-4D99-987A-77A3BE06871A}">
      <dgm:prSet/>
      <dgm:spPr/>
      <dgm:t>
        <a:bodyPr/>
        <a:lstStyle/>
        <a:p>
          <a:endParaRPr lang="en-US"/>
        </a:p>
      </dgm:t>
    </dgm:pt>
    <dgm:pt modelId="{2718C944-4DE0-4E8C-95E8-CB0391EFB41E}" type="sibTrans" cxnId="{9E3DB2F3-8176-4D99-987A-77A3BE06871A}">
      <dgm:prSet/>
      <dgm:spPr/>
      <dgm:t>
        <a:bodyPr/>
        <a:lstStyle/>
        <a:p>
          <a:endParaRPr lang="en-US"/>
        </a:p>
      </dgm:t>
    </dgm:pt>
    <dgm:pt modelId="{B3E175CF-A1F5-4273-9BDC-A8EC8B6EB041}" type="pres">
      <dgm:prSet presAssocID="{688E2BBA-07DC-440B-9716-74D001442322}" presName="Name0" presStyleCnt="0">
        <dgm:presLayoutVars>
          <dgm:dir/>
          <dgm:animLvl val="lvl"/>
          <dgm:resizeHandles val="exact"/>
        </dgm:presLayoutVars>
      </dgm:prSet>
      <dgm:spPr/>
    </dgm:pt>
    <dgm:pt modelId="{33E07674-7622-4A15-998E-351C11C7120F}" type="pres">
      <dgm:prSet presAssocID="{4E7AD4D8-5D66-42EA-A328-2797321445AD}" presName="boxAndChildren" presStyleCnt="0"/>
      <dgm:spPr/>
    </dgm:pt>
    <dgm:pt modelId="{5F3AAAC5-78D5-4110-B477-03027E24D6E4}" type="pres">
      <dgm:prSet presAssocID="{4E7AD4D8-5D66-42EA-A328-2797321445AD}" presName="parentTextBox" presStyleLbl="node1" presStyleIdx="0" presStyleCnt="2"/>
      <dgm:spPr/>
    </dgm:pt>
    <dgm:pt modelId="{C1BC1B58-852F-412E-9F7C-499C2FEB07BF}" type="pres">
      <dgm:prSet presAssocID="{4E7AD4D8-5D66-42EA-A328-2797321445AD}" presName="entireBox" presStyleLbl="node1" presStyleIdx="0" presStyleCnt="2"/>
      <dgm:spPr/>
    </dgm:pt>
    <dgm:pt modelId="{A9EAAB16-23E8-4A8C-A9DE-33EB651AFB16}" type="pres">
      <dgm:prSet presAssocID="{4E7AD4D8-5D66-42EA-A328-2797321445AD}" presName="descendantBox" presStyleCnt="0"/>
      <dgm:spPr/>
    </dgm:pt>
    <dgm:pt modelId="{BC65AF72-A178-464A-8566-4E11D9550ABB}" type="pres">
      <dgm:prSet presAssocID="{9BC14393-F160-4596-AB9F-2E9F86C0A24C}" presName="childTextBox" presStyleLbl="fgAccFollowNode1" presStyleIdx="0" presStyleCnt="4">
        <dgm:presLayoutVars>
          <dgm:bulletEnabled val="1"/>
        </dgm:presLayoutVars>
      </dgm:prSet>
      <dgm:spPr/>
    </dgm:pt>
    <dgm:pt modelId="{8DA518DE-A1AC-4C87-8285-A28D8C941A76}" type="pres">
      <dgm:prSet presAssocID="{F558C576-37FF-4F49-A321-388F7131927F}" presName="childTextBox" presStyleLbl="fgAccFollowNode1" presStyleIdx="1" presStyleCnt="4">
        <dgm:presLayoutVars>
          <dgm:bulletEnabled val="1"/>
        </dgm:presLayoutVars>
      </dgm:prSet>
      <dgm:spPr/>
    </dgm:pt>
    <dgm:pt modelId="{79629214-E68F-4134-A261-281A811591B3}" type="pres">
      <dgm:prSet presAssocID="{522D0757-2744-484C-A471-927BF35C71F3}" presName="childTextBox" presStyleLbl="fgAccFollowNode1" presStyleIdx="2" presStyleCnt="4">
        <dgm:presLayoutVars>
          <dgm:bulletEnabled val="1"/>
        </dgm:presLayoutVars>
      </dgm:prSet>
      <dgm:spPr/>
    </dgm:pt>
    <dgm:pt modelId="{B8864E05-D562-466B-82FA-68C65F16BD02}" type="pres">
      <dgm:prSet presAssocID="{670BAB13-0ADE-4849-98E7-442DC158AC27}" presName="childTextBox" presStyleLbl="fgAccFollowNode1" presStyleIdx="3" presStyleCnt="4">
        <dgm:presLayoutVars>
          <dgm:bulletEnabled val="1"/>
        </dgm:presLayoutVars>
      </dgm:prSet>
      <dgm:spPr/>
    </dgm:pt>
    <dgm:pt modelId="{8DBD9603-C18B-4A8F-A3C5-D824401B63FE}" type="pres">
      <dgm:prSet presAssocID="{CE5785F9-E226-48B0-BE68-B1844DCA1431}" presName="sp" presStyleCnt="0"/>
      <dgm:spPr/>
    </dgm:pt>
    <dgm:pt modelId="{98BAA347-6B96-4A85-802F-D63F55218181}" type="pres">
      <dgm:prSet presAssocID="{73190634-A3E9-42FA-AEF8-EB3C36825D1D}" presName="arrowAndChildren" presStyleCnt="0"/>
      <dgm:spPr/>
    </dgm:pt>
    <dgm:pt modelId="{1DFB489A-D7D9-4CB3-9ED1-17B7103BB358}" type="pres">
      <dgm:prSet presAssocID="{73190634-A3E9-42FA-AEF8-EB3C36825D1D}" presName="parentTextArrow" presStyleLbl="node1" presStyleIdx="1" presStyleCnt="2"/>
      <dgm:spPr/>
    </dgm:pt>
  </dgm:ptLst>
  <dgm:cxnLst>
    <dgm:cxn modelId="{86F2260D-63CD-4BD6-A2BE-19321ADC875F}" srcId="{4E7AD4D8-5D66-42EA-A328-2797321445AD}" destId="{9BC14393-F160-4596-AB9F-2E9F86C0A24C}" srcOrd="0" destOrd="0" parTransId="{291DBA5E-04AC-4A37-84D9-6178C590B992}" sibTransId="{CDDB0AAE-CEA4-4A2F-B5C3-87D4D1E5D455}"/>
    <dgm:cxn modelId="{2445193A-2604-4FE3-8D8A-A5184A0957EF}" type="presOf" srcId="{4E7AD4D8-5D66-42EA-A328-2797321445AD}" destId="{5F3AAAC5-78D5-4110-B477-03027E24D6E4}" srcOrd="0" destOrd="0" presId="urn:microsoft.com/office/officeart/2005/8/layout/process4"/>
    <dgm:cxn modelId="{03F0B55C-E219-4D98-AFEB-BC0B1118FBAF}" type="presOf" srcId="{522D0757-2744-484C-A471-927BF35C71F3}" destId="{79629214-E68F-4134-A261-281A811591B3}" srcOrd="0" destOrd="0" presId="urn:microsoft.com/office/officeart/2005/8/layout/process4"/>
    <dgm:cxn modelId="{24EDD47C-B7F9-4E5C-B7B6-58F4BFE96794}" srcId="{4E7AD4D8-5D66-42EA-A328-2797321445AD}" destId="{522D0757-2744-484C-A471-927BF35C71F3}" srcOrd="2" destOrd="0" parTransId="{274EEECE-345E-4AE9-BCBE-5E5BB414C7B4}" sibTransId="{F3716826-FD61-4491-913A-12E2D8D01BD5}"/>
    <dgm:cxn modelId="{BFF37B9D-A19B-4A64-A50B-AD02FFB6F67F}" type="presOf" srcId="{9BC14393-F160-4596-AB9F-2E9F86C0A24C}" destId="{BC65AF72-A178-464A-8566-4E11D9550ABB}" srcOrd="0" destOrd="0" presId="urn:microsoft.com/office/officeart/2005/8/layout/process4"/>
    <dgm:cxn modelId="{DE19B09E-4F3E-4FD5-822C-B730EA7E7D71}" srcId="{688E2BBA-07DC-440B-9716-74D001442322}" destId="{4E7AD4D8-5D66-42EA-A328-2797321445AD}" srcOrd="1" destOrd="0" parTransId="{56F5180B-F9D0-47A4-BFB3-7ACC43F05E94}" sibTransId="{9D70A9E9-61DF-467E-A968-F0CBCA7EF4B3}"/>
    <dgm:cxn modelId="{28AF17D5-B908-4E90-AAFF-6F749FF42F91}" srcId="{4E7AD4D8-5D66-42EA-A328-2797321445AD}" destId="{F558C576-37FF-4F49-A321-388F7131927F}" srcOrd="1" destOrd="0" parTransId="{8ADC5BFE-E069-484C-B094-BBD9F4A9206C}" sibTransId="{15163684-EA49-4AF2-A92E-2C90DDAEF265}"/>
    <dgm:cxn modelId="{8503E5D5-CA68-4CEA-9E70-893CC89A3E83}" type="presOf" srcId="{688E2BBA-07DC-440B-9716-74D001442322}" destId="{B3E175CF-A1F5-4273-9BDC-A8EC8B6EB041}" srcOrd="0" destOrd="0" presId="urn:microsoft.com/office/officeart/2005/8/layout/process4"/>
    <dgm:cxn modelId="{8A1D47D7-D334-43C5-9D26-E4B0F3362608}" type="presOf" srcId="{F558C576-37FF-4F49-A321-388F7131927F}" destId="{8DA518DE-A1AC-4C87-8285-A28D8C941A76}" srcOrd="0" destOrd="0" presId="urn:microsoft.com/office/officeart/2005/8/layout/process4"/>
    <dgm:cxn modelId="{DFC280E1-01E0-4BD1-B688-65346E739F5A}" type="presOf" srcId="{73190634-A3E9-42FA-AEF8-EB3C36825D1D}" destId="{1DFB489A-D7D9-4CB3-9ED1-17B7103BB358}" srcOrd="0" destOrd="0" presId="urn:microsoft.com/office/officeart/2005/8/layout/process4"/>
    <dgm:cxn modelId="{D6CF07E6-08B1-44A8-A74B-DAF1BA62029C}" type="presOf" srcId="{670BAB13-0ADE-4849-98E7-442DC158AC27}" destId="{B8864E05-D562-466B-82FA-68C65F16BD02}" srcOrd="0" destOrd="0" presId="urn:microsoft.com/office/officeart/2005/8/layout/process4"/>
    <dgm:cxn modelId="{19CE8AE9-B2BD-4A9A-A7AF-86B67B4D1AC0}" type="presOf" srcId="{4E7AD4D8-5D66-42EA-A328-2797321445AD}" destId="{C1BC1B58-852F-412E-9F7C-499C2FEB07BF}" srcOrd="1" destOrd="0" presId="urn:microsoft.com/office/officeart/2005/8/layout/process4"/>
    <dgm:cxn modelId="{A8BBC4EC-1EBF-4E74-A354-0AB0A0D2D9D6}" srcId="{688E2BBA-07DC-440B-9716-74D001442322}" destId="{73190634-A3E9-42FA-AEF8-EB3C36825D1D}" srcOrd="0" destOrd="0" parTransId="{9BE5623B-9D07-4CE9-80EA-00BD247903BC}" sibTransId="{CE5785F9-E226-48B0-BE68-B1844DCA1431}"/>
    <dgm:cxn modelId="{9E3DB2F3-8176-4D99-987A-77A3BE06871A}" srcId="{4E7AD4D8-5D66-42EA-A328-2797321445AD}" destId="{670BAB13-0ADE-4849-98E7-442DC158AC27}" srcOrd="3" destOrd="0" parTransId="{3C42E398-0D30-470A-968E-6752B5A4ECC5}" sibTransId="{2718C944-4DE0-4E8C-95E8-CB0391EFB41E}"/>
    <dgm:cxn modelId="{4CFED04A-A85E-4BCE-93C4-94DBB6264D8B}" type="presParOf" srcId="{B3E175CF-A1F5-4273-9BDC-A8EC8B6EB041}" destId="{33E07674-7622-4A15-998E-351C11C7120F}" srcOrd="0" destOrd="0" presId="urn:microsoft.com/office/officeart/2005/8/layout/process4"/>
    <dgm:cxn modelId="{AD594058-7A6B-454E-97A0-18B5B36EC0EF}" type="presParOf" srcId="{33E07674-7622-4A15-998E-351C11C7120F}" destId="{5F3AAAC5-78D5-4110-B477-03027E24D6E4}" srcOrd="0" destOrd="0" presId="urn:microsoft.com/office/officeart/2005/8/layout/process4"/>
    <dgm:cxn modelId="{C8ECAC3F-D299-4D57-932C-6DDBA326AA9D}" type="presParOf" srcId="{33E07674-7622-4A15-998E-351C11C7120F}" destId="{C1BC1B58-852F-412E-9F7C-499C2FEB07BF}" srcOrd="1" destOrd="0" presId="urn:microsoft.com/office/officeart/2005/8/layout/process4"/>
    <dgm:cxn modelId="{29F9CE02-FFEC-4F58-A352-14A83A56E1B6}" type="presParOf" srcId="{33E07674-7622-4A15-998E-351C11C7120F}" destId="{A9EAAB16-23E8-4A8C-A9DE-33EB651AFB16}" srcOrd="2" destOrd="0" presId="urn:microsoft.com/office/officeart/2005/8/layout/process4"/>
    <dgm:cxn modelId="{7453B880-A71A-4058-BBF4-F524B757ABD0}" type="presParOf" srcId="{A9EAAB16-23E8-4A8C-A9DE-33EB651AFB16}" destId="{BC65AF72-A178-464A-8566-4E11D9550ABB}" srcOrd="0" destOrd="0" presId="urn:microsoft.com/office/officeart/2005/8/layout/process4"/>
    <dgm:cxn modelId="{36765730-344C-4886-A492-44CE7A33E46A}" type="presParOf" srcId="{A9EAAB16-23E8-4A8C-A9DE-33EB651AFB16}" destId="{8DA518DE-A1AC-4C87-8285-A28D8C941A76}" srcOrd="1" destOrd="0" presId="urn:microsoft.com/office/officeart/2005/8/layout/process4"/>
    <dgm:cxn modelId="{39F1DA52-A45C-499D-AFB2-32B8AE90D585}" type="presParOf" srcId="{A9EAAB16-23E8-4A8C-A9DE-33EB651AFB16}" destId="{79629214-E68F-4134-A261-281A811591B3}" srcOrd="2" destOrd="0" presId="urn:microsoft.com/office/officeart/2005/8/layout/process4"/>
    <dgm:cxn modelId="{6E7044E6-3341-477D-A609-F1C31440351D}" type="presParOf" srcId="{A9EAAB16-23E8-4A8C-A9DE-33EB651AFB16}" destId="{B8864E05-D562-466B-82FA-68C65F16BD02}" srcOrd="3" destOrd="0" presId="urn:microsoft.com/office/officeart/2005/8/layout/process4"/>
    <dgm:cxn modelId="{FC3FFC01-8107-44F8-8BAB-385C97BF37B1}" type="presParOf" srcId="{B3E175CF-A1F5-4273-9BDC-A8EC8B6EB041}" destId="{8DBD9603-C18B-4A8F-A3C5-D824401B63FE}" srcOrd="1" destOrd="0" presId="urn:microsoft.com/office/officeart/2005/8/layout/process4"/>
    <dgm:cxn modelId="{AD3D3E3D-9AC3-44B6-AC8D-C4F16D5A4CD2}" type="presParOf" srcId="{B3E175CF-A1F5-4273-9BDC-A8EC8B6EB041}" destId="{98BAA347-6B96-4A85-802F-D63F55218181}" srcOrd="2" destOrd="0" presId="urn:microsoft.com/office/officeart/2005/8/layout/process4"/>
    <dgm:cxn modelId="{8B6FE0D5-9368-4DE5-9EF2-5823F682836F}" type="presParOf" srcId="{98BAA347-6B96-4A85-802F-D63F55218181}" destId="{1DFB489A-D7D9-4CB3-9ED1-17B7103BB35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BAF3EB-066F-4E1E-827B-C2262F2F492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4000C36-92D7-42CA-AAC8-D2848CE41ADB}">
      <dgm:prSet/>
      <dgm:spPr/>
      <dgm:t>
        <a:bodyPr/>
        <a:lstStyle/>
        <a:p>
          <a:r>
            <a:rPr lang="en-US"/>
            <a:t>Document any intervention(s) related to achieving the goal  </a:t>
          </a:r>
        </a:p>
      </dgm:t>
    </dgm:pt>
    <dgm:pt modelId="{C7DDEC63-EBDC-4137-8F98-AA082A239E0D}" type="parTrans" cxnId="{7FBE8439-B801-4978-8129-2D43677B115F}">
      <dgm:prSet/>
      <dgm:spPr/>
      <dgm:t>
        <a:bodyPr/>
        <a:lstStyle/>
        <a:p>
          <a:endParaRPr lang="en-US"/>
        </a:p>
      </dgm:t>
    </dgm:pt>
    <dgm:pt modelId="{AD76DC95-16C2-4A66-BF45-0816D939605A}" type="sibTrans" cxnId="{7FBE8439-B801-4978-8129-2D43677B115F}">
      <dgm:prSet/>
      <dgm:spPr/>
      <dgm:t>
        <a:bodyPr/>
        <a:lstStyle/>
        <a:p>
          <a:endParaRPr lang="en-US"/>
        </a:p>
      </dgm:t>
    </dgm:pt>
    <dgm:pt modelId="{5D6F4CF1-3927-43BB-904F-8F99423D34A1}">
      <dgm:prSet/>
      <dgm:spPr/>
      <dgm:t>
        <a:bodyPr/>
        <a:lstStyle/>
        <a:p>
          <a:r>
            <a:rPr lang="en-US"/>
            <a:t>What will the member need to accomplish the goal </a:t>
          </a:r>
        </a:p>
      </dgm:t>
    </dgm:pt>
    <dgm:pt modelId="{79A39C8B-D957-43E9-9322-D4BC004A2A08}" type="parTrans" cxnId="{D4A63357-DE1A-4376-86D4-55FAF50508FA}">
      <dgm:prSet/>
      <dgm:spPr/>
      <dgm:t>
        <a:bodyPr/>
        <a:lstStyle/>
        <a:p>
          <a:endParaRPr lang="en-US"/>
        </a:p>
      </dgm:t>
    </dgm:pt>
    <dgm:pt modelId="{99865E2A-E280-4C0F-AF3E-0C7167CBF3F5}" type="sibTrans" cxnId="{D4A63357-DE1A-4376-86D4-55FAF50508FA}">
      <dgm:prSet/>
      <dgm:spPr/>
      <dgm:t>
        <a:bodyPr/>
        <a:lstStyle/>
        <a:p>
          <a:endParaRPr lang="en-US"/>
        </a:p>
      </dgm:t>
    </dgm:pt>
    <dgm:pt modelId="{65902E84-DCA9-4D3A-AD73-3549A08E4CAB}">
      <dgm:prSet/>
      <dgm:spPr/>
      <dgm:t>
        <a:bodyPr/>
        <a:lstStyle/>
        <a:p>
          <a:r>
            <a:rPr lang="en-US"/>
            <a:t>Who will help the member achieve the goal</a:t>
          </a:r>
        </a:p>
      </dgm:t>
    </dgm:pt>
    <dgm:pt modelId="{D1D553AC-11C6-498E-B563-3D5FA357F275}" type="parTrans" cxnId="{5FE4293F-8CC8-4D4F-B6E1-7B98A77811C3}">
      <dgm:prSet/>
      <dgm:spPr/>
      <dgm:t>
        <a:bodyPr/>
        <a:lstStyle/>
        <a:p>
          <a:endParaRPr lang="en-US"/>
        </a:p>
      </dgm:t>
    </dgm:pt>
    <dgm:pt modelId="{DE8A1615-0917-477B-A868-E41A83F7EADC}" type="sibTrans" cxnId="{5FE4293F-8CC8-4D4F-B6E1-7B98A77811C3}">
      <dgm:prSet/>
      <dgm:spPr/>
      <dgm:t>
        <a:bodyPr/>
        <a:lstStyle/>
        <a:p>
          <a:endParaRPr lang="en-US"/>
        </a:p>
      </dgm:t>
    </dgm:pt>
    <dgm:pt modelId="{448E23C8-B387-4BAA-9A5A-BFF8BB970234}">
      <dgm:prSet/>
      <dgm:spPr/>
      <dgm:t>
        <a:bodyPr/>
        <a:lstStyle/>
        <a:p>
          <a:r>
            <a:rPr lang="en-US"/>
            <a:t>Formal/informal supports</a:t>
          </a:r>
        </a:p>
      </dgm:t>
    </dgm:pt>
    <dgm:pt modelId="{548DDE32-F823-4ABF-B613-5F76B5E2AB5F}" type="parTrans" cxnId="{8F365A61-CA57-4C8C-B070-D62A2900ECDE}">
      <dgm:prSet/>
      <dgm:spPr/>
      <dgm:t>
        <a:bodyPr/>
        <a:lstStyle/>
        <a:p>
          <a:endParaRPr lang="en-US"/>
        </a:p>
      </dgm:t>
    </dgm:pt>
    <dgm:pt modelId="{16F20996-4479-4E5B-B630-E96A1C37494A}" type="sibTrans" cxnId="{8F365A61-CA57-4C8C-B070-D62A2900ECDE}">
      <dgm:prSet/>
      <dgm:spPr/>
      <dgm:t>
        <a:bodyPr/>
        <a:lstStyle/>
        <a:p>
          <a:endParaRPr lang="en-US"/>
        </a:p>
      </dgm:t>
    </dgm:pt>
    <dgm:pt modelId="{81383BF2-5667-48AB-A938-48D15B002DF2}">
      <dgm:prSet/>
      <dgm:spPr/>
      <dgm:t>
        <a:bodyPr/>
        <a:lstStyle/>
        <a:p>
          <a:r>
            <a:rPr lang="en-US"/>
            <a:t>Can have multiple interventions for one goal</a:t>
          </a:r>
        </a:p>
      </dgm:t>
    </dgm:pt>
    <dgm:pt modelId="{9B0948C7-043A-4CD9-A1C5-1170C8773E86}" type="parTrans" cxnId="{0A6A589A-265B-4A72-ACD4-885FEF8753F4}">
      <dgm:prSet/>
      <dgm:spPr/>
      <dgm:t>
        <a:bodyPr/>
        <a:lstStyle/>
        <a:p>
          <a:endParaRPr lang="en-US"/>
        </a:p>
      </dgm:t>
    </dgm:pt>
    <dgm:pt modelId="{FD4DB175-A80D-4000-95D2-9A75EAC00556}" type="sibTrans" cxnId="{0A6A589A-265B-4A72-ACD4-885FEF8753F4}">
      <dgm:prSet/>
      <dgm:spPr/>
      <dgm:t>
        <a:bodyPr/>
        <a:lstStyle/>
        <a:p>
          <a:endParaRPr lang="en-US"/>
        </a:p>
      </dgm:t>
    </dgm:pt>
    <dgm:pt modelId="{3A876375-01F2-4391-881B-9BF204084DF2}" type="pres">
      <dgm:prSet presAssocID="{2DBAF3EB-066F-4E1E-827B-C2262F2F4929}" presName="root" presStyleCnt="0">
        <dgm:presLayoutVars>
          <dgm:dir/>
          <dgm:resizeHandles val="exact"/>
        </dgm:presLayoutVars>
      </dgm:prSet>
      <dgm:spPr/>
    </dgm:pt>
    <dgm:pt modelId="{B631817B-D5E6-42A8-9D3F-9A5AE5E8AE5C}" type="pres">
      <dgm:prSet presAssocID="{C4000C36-92D7-42CA-AAC8-D2848CE41ADB}" presName="compNode" presStyleCnt="0"/>
      <dgm:spPr/>
    </dgm:pt>
    <dgm:pt modelId="{A211C972-4D4D-49A2-87E2-F8970595B5CC}" type="pres">
      <dgm:prSet presAssocID="{C4000C36-92D7-42CA-AAC8-D2848CE41ADB}" presName="bgRect" presStyleLbl="bgShp" presStyleIdx="0" presStyleCnt="4"/>
      <dgm:spPr/>
    </dgm:pt>
    <dgm:pt modelId="{D3777447-57A2-434B-BF35-F554A23DE4E4}" type="pres">
      <dgm:prSet presAssocID="{C4000C36-92D7-42CA-AAC8-D2848CE41A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BDC2F6BA-55BF-4D1A-B0AD-E0CC8029DBA8}" type="pres">
      <dgm:prSet presAssocID="{C4000C36-92D7-42CA-AAC8-D2848CE41ADB}" presName="spaceRect" presStyleCnt="0"/>
      <dgm:spPr/>
    </dgm:pt>
    <dgm:pt modelId="{4F68C8B8-25AE-447D-8C8F-DC4962069878}" type="pres">
      <dgm:prSet presAssocID="{C4000C36-92D7-42CA-AAC8-D2848CE41ADB}" presName="parTx" presStyleLbl="revTx" presStyleIdx="0" presStyleCnt="5">
        <dgm:presLayoutVars>
          <dgm:chMax val="0"/>
          <dgm:chPref val="0"/>
        </dgm:presLayoutVars>
      </dgm:prSet>
      <dgm:spPr/>
    </dgm:pt>
    <dgm:pt modelId="{FC8F45E7-F984-49B7-9506-57F41280456B}" type="pres">
      <dgm:prSet presAssocID="{AD76DC95-16C2-4A66-BF45-0816D939605A}" presName="sibTrans" presStyleCnt="0"/>
      <dgm:spPr/>
    </dgm:pt>
    <dgm:pt modelId="{C8972051-A54B-436E-B3DF-D8C77730F7B5}" type="pres">
      <dgm:prSet presAssocID="{5D6F4CF1-3927-43BB-904F-8F99423D34A1}" presName="compNode" presStyleCnt="0"/>
      <dgm:spPr/>
    </dgm:pt>
    <dgm:pt modelId="{3E8B3CD0-1E67-43CE-B58E-EF87D0E94F65}" type="pres">
      <dgm:prSet presAssocID="{5D6F4CF1-3927-43BB-904F-8F99423D34A1}" presName="bgRect" presStyleLbl="bgShp" presStyleIdx="1" presStyleCnt="4"/>
      <dgm:spPr/>
    </dgm:pt>
    <dgm:pt modelId="{0859C6BF-1F80-438F-A978-FC88DA115720}" type="pres">
      <dgm:prSet presAssocID="{5D6F4CF1-3927-43BB-904F-8F99423D34A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75A83D8E-03BA-451C-8076-1DFD979CEB87}" type="pres">
      <dgm:prSet presAssocID="{5D6F4CF1-3927-43BB-904F-8F99423D34A1}" presName="spaceRect" presStyleCnt="0"/>
      <dgm:spPr/>
    </dgm:pt>
    <dgm:pt modelId="{E320AACC-9249-4D6E-BDEE-83B2330FA39A}" type="pres">
      <dgm:prSet presAssocID="{5D6F4CF1-3927-43BB-904F-8F99423D34A1}" presName="parTx" presStyleLbl="revTx" presStyleIdx="1" presStyleCnt="5">
        <dgm:presLayoutVars>
          <dgm:chMax val="0"/>
          <dgm:chPref val="0"/>
        </dgm:presLayoutVars>
      </dgm:prSet>
      <dgm:spPr/>
    </dgm:pt>
    <dgm:pt modelId="{A7AD4694-C3FE-4BD2-898E-A7829F5D8843}" type="pres">
      <dgm:prSet presAssocID="{99865E2A-E280-4C0F-AF3E-0C7167CBF3F5}" presName="sibTrans" presStyleCnt="0"/>
      <dgm:spPr/>
    </dgm:pt>
    <dgm:pt modelId="{68528EE0-03BE-4CF5-B3F3-17C5B055923A}" type="pres">
      <dgm:prSet presAssocID="{65902E84-DCA9-4D3A-AD73-3549A08E4CAB}" presName="compNode" presStyleCnt="0"/>
      <dgm:spPr/>
    </dgm:pt>
    <dgm:pt modelId="{24824D6B-8039-42D6-955A-A35A364DEC23}" type="pres">
      <dgm:prSet presAssocID="{65902E84-DCA9-4D3A-AD73-3549A08E4CAB}" presName="bgRect" presStyleLbl="bgShp" presStyleIdx="2" presStyleCnt="4"/>
      <dgm:spPr/>
    </dgm:pt>
    <dgm:pt modelId="{6611D17E-ED96-4F4C-ADAD-24DA2DADECB3}" type="pres">
      <dgm:prSet presAssocID="{65902E84-DCA9-4D3A-AD73-3549A08E4C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D6881841-8513-4BBD-B40F-AC6CD8AE9E82}" type="pres">
      <dgm:prSet presAssocID="{65902E84-DCA9-4D3A-AD73-3549A08E4CAB}" presName="spaceRect" presStyleCnt="0"/>
      <dgm:spPr/>
    </dgm:pt>
    <dgm:pt modelId="{BEA0BBEB-83DC-42A9-9584-E1B08604458E}" type="pres">
      <dgm:prSet presAssocID="{65902E84-DCA9-4D3A-AD73-3549A08E4CAB}" presName="parTx" presStyleLbl="revTx" presStyleIdx="2" presStyleCnt="5">
        <dgm:presLayoutVars>
          <dgm:chMax val="0"/>
          <dgm:chPref val="0"/>
        </dgm:presLayoutVars>
      </dgm:prSet>
      <dgm:spPr/>
    </dgm:pt>
    <dgm:pt modelId="{3718E3C4-3955-4BC3-9CA5-583873F78204}" type="pres">
      <dgm:prSet presAssocID="{65902E84-DCA9-4D3A-AD73-3549A08E4CAB}" presName="desTx" presStyleLbl="revTx" presStyleIdx="3" presStyleCnt="5">
        <dgm:presLayoutVars/>
      </dgm:prSet>
      <dgm:spPr/>
    </dgm:pt>
    <dgm:pt modelId="{9C616FA0-6682-49D0-A49E-EA86FB5713A4}" type="pres">
      <dgm:prSet presAssocID="{DE8A1615-0917-477B-A868-E41A83F7EADC}" presName="sibTrans" presStyleCnt="0"/>
      <dgm:spPr/>
    </dgm:pt>
    <dgm:pt modelId="{A0EEF63F-369D-45D8-9A82-888641A09919}" type="pres">
      <dgm:prSet presAssocID="{81383BF2-5667-48AB-A938-48D15B002DF2}" presName="compNode" presStyleCnt="0"/>
      <dgm:spPr/>
    </dgm:pt>
    <dgm:pt modelId="{83B834FE-FEC8-4919-B746-805299A4EF0B}" type="pres">
      <dgm:prSet presAssocID="{81383BF2-5667-48AB-A938-48D15B002DF2}" presName="bgRect" presStyleLbl="bgShp" presStyleIdx="3" presStyleCnt="4"/>
      <dgm:spPr/>
    </dgm:pt>
    <dgm:pt modelId="{7E5DDEE6-FE10-4CD2-A4E9-F72DCDB30C26}" type="pres">
      <dgm:prSet presAssocID="{81383BF2-5667-48AB-A938-48D15B002D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CA3A3D33-8686-4F79-A0FE-CE1F58235AE3}" type="pres">
      <dgm:prSet presAssocID="{81383BF2-5667-48AB-A938-48D15B002DF2}" presName="spaceRect" presStyleCnt="0"/>
      <dgm:spPr/>
    </dgm:pt>
    <dgm:pt modelId="{4A481001-2A84-4212-8BC2-1034BE5BF658}" type="pres">
      <dgm:prSet presAssocID="{81383BF2-5667-48AB-A938-48D15B002DF2}" presName="parTx" presStyleLbl="revTx" presStyleIdx="4" presStyleCnt="5">
        <dgm:presLayoutVars>
          <dgm:chMax val="0"/>
          <dgm:chPref val="0"/>
        </dgm:presLayoutVars>
      </dgm:prSet>
      <dgm:spPr/>
    </dgm:pt>
  </dgm:ptLst>
  <dgm:cxnLst>
    <dgm:cxn modelId="{6F559402-340C-4EEA-8EAD-4C918553C653}" type="presOf" srcId="{65902E84-DCA9-4D3A-AD73-3549A08E4CAB}" destId="{BEA0BBEB-83DC-42A9-9584-E1B08604458E}" srcOrd="0" destOrd="0" presId="urn:microsoft.com/office/officeart/2018/2/layout/IconVerticalSolidList"/>
    <dgm:cxn modelId="{8D87F213-8F1C-4256-9975-8F99550AC37B}" type="presOf" srcId="{C4000C36-92D7-42CA-AAC8-D2848CE41ADB}" destId="{4F68C8B8-25AE-447D-8C8F-DC4962069878}" srcOrd="0" destOrd="0" presId="urn:microsoft.com/office/officeart/2018/2/layout/IconVerticalSolidList"/>
    <dgm:cxn modelId="{7FBE8439-B801-4978-8129-2D43677B115F}" srcId="{2DBAF3EB-066F-4E1E-827B-C2262F2F4929}" destId="{C4000C36-92D7-42CA-AAC8-D2848CE41ADB}" srcOrd="0" destOrd="0" parTransId="{C7DDEC63-EBDC-4137-8F98-AA082A239E0D}" sibTransId="{AD76DC95-16C2-4A66-BF45-0816D939605A}"/>
    <dgm:cxn modelId="{5FE4293F-8CC8-4D4F-B6E1-7B98A77811C3}" srcId="{2DBAF3EB-066F-4E1E-827B-C2262F2F4929}" destId="{65902E84-DCA9-4D3A-AD73-3549A08E4CAB}" srcOrd="2" destOrd="0" parTransId="{D1D553AC-11C6-498E-B563-3D5FA357F275}" sibTransId="{DE8A1615-0917-477B-A868-E41A83F7EADC}"/>
    <dgm:cxn modelId="{8F365A61-CA57-4C8C-B070-D62A2900ECDE}" srcId="{65902E84-DCA9-4D3A-AD73-3549A08E4CAB}" destId="{448E23C8-B387-4BAA-9A5A-BFF8BB970234}" srcOrd="0" destOrd="0" parTransId="{548DDE32-F823-4ABF-B613-5F76B5E2AB5F}" sibTransId="{16F20996-4479-4E5B-B630-E96A1C37494A}"/>
    <dgm:cxn modelId="{EB3E7362-77AA-497A-9D1B-43F9C42A1401}" type="presOf" srcId="{81383BF2-5667-48AB-A938-48D15B002DF2}" destId="{4A481001-2A84-4212-8BC2-1034BE5BF658}" srcOrd="0" destOrd="0" presId="urn:microsoft.com/office/officeart/2018/2/layout/IconVerticalSolidList"/>
    <dgm:cxn modelId="{B05E8942-8FDB-4F7F-986C-CB36FE60AC34}" type="presOf" srcId="{5D6F4CF1-3927-43BB-904F-8F99423D34A1}" destId="{E320AACC-9249-4D6E-BDEE-83B2330FA39A}" srcOrd="0" destOrd="0" presId="urn:microsoft.com/office/officeart/2018/2/layout/IconVerticalSolidList"/>
    <dgm:cxn modelId="{54F9AC65-01C1-4202-B1E9-2401561D0E41}" type="presOf" srcId="{2DBAF3EB-066F-4E1E-827B-C2262F2F4929}" destId="{3A876375-01F2-4391-881B-9BF204084DF2}" srcOrd="0" destOrd="0" presId="urn:microsoft.com/office/officeart/2018/2/layout/IconVerticalSolidList"/>
    <dgm:cxn modelId="{D4A63357-DE1A-4376-86D4-55FAF50508FA}" srcId="{2DBAF3EB-066F-4E1E-827B-C2262F2F4929}" destId="{5D6F4CF1-3927-43BB-904F-8F99423D34A1}" srcOrd="1" destOrd="0" parTransId="{79A39C8B-D957-43E9-9322-D4BC004A2A08}" sibTransId="{99865E2A-E280-4C0F-AF3E-0C7167CBF3F5}"/>
    <dgm:cxn modelId="{0A6A589A-265B-4A72-ACD4-885FEF8753F4}" srcId="{2DBAF3EB-066F-4E1E-827B-C2262F2F4929}" destId="{81383BF2-5667-48AB-A938-48D15B002DF2}" srcOrd="3" destOrd="0" parTransId="{9B0948C7-043A-4CD9-A1C5-1170C8773E86}" sibTransId="{FD4DB175-A80D-4000-95D2-9A75EAC00556}"/>
    <dgm:cxn modelId="{17E957A5-888D-4C3B-AEEA-48B9F124C62B}" type="presOf" srcId="{448E23C8-B387-4BAA-9A5A-BFF8BB970234}" destId="{3718E3C4-3955-4BC3-9CA5-583873F78204}" srcOrd="0" destOrd="0" presId="urn:microsoft.com/office/officeart/2018/2/layout/IconVerticalSolidList"/>
    <dgm:cxn modelId="{88E30825-9864-46E4-94F1-10C78854EF0B}" type="presParOf" srcId="{3A876375-01F2-4391-881B-9BF204084DF2}" destId="{B631817B-D5E6-42A8-9D3F-9A5AE5E8AE5C}" srcOrd="0" destOrd="0" presId="urn:microsoft.com/office/officeart/2018/2/layout/IconVerticalSolidList"/>
    <dgm:cxn modelId="{4E5FA0A2-3424-44F8-A6B9-52CF1C516932}" type="presParOf" srcId="{B631817B-D5E6-42A8-9D3F-9A5AE5E8AE5C}" destId="{A211C972-4D4D-49A2-87E2-F8970595B5CC}" srcOrd="0" destOrd="0" presId="urn:microsoft.com/office/officeart/2018/2/layout/IconVerticalSolidList"/>
    <dgm:cxn modelId="{8B537B89-3D41-4A90-9F30-6C207F5BDB82}" type="presParOf" srcId="{B631817B-D5E6-42A8-9D3F-9A5AE5E8AE5C}" destId="{D3777447-57A2-434B-BF35-F554A23DE4E4}" srcOrd="1" destOrd="0" presId="urn:microsoft.com/office/officeart/2018/2/layout/IconVerticalSolidList"/>
    <dgm:cxn modelId="{DE605A09-7AA2-4010-B730-4F9B820D199D}" type="presParOf" srcId="{B631817B-D5E6-42A8-9D3F-9A5AE5E8AE5C}" destId="{BDC2F6BA-55BF-4D1A-B0AD-E0CC8029DBA8}" srcOrd="2" destOrd="0" presId="urn:microsoft.com/office/officeart/2018/2/layout/IconVerticalSolidList"/>
    <dgm:cxn modelId="{664E999D-0E02-4D08-9667-F12ABD3C9EC4}" type="presParOf" srcId="{B631817B-D5E6-42A8-9D3F-9A5AE5E8AE5C}" destId="{4F68C8B8-25AE-447D-8C8F-DC4962069878}" srcOrd="3" destOrd="0" presId="urn:microsoft.com/office/officeart/2018/2/layout/IconVerticalSolidList"/>
    <dgm:cxn modelId="{D1432357-17A2-4769-8DDA-AE4B0CDA993E}" type="presParOf" srcId="{3A876375-01F2-4391-881B-9BF204084DF2}" destId="{FC8F45E7-F984-49B7-9506-57F41280456B}" srcOrd="1" destOrd="0" presId="urn:microsoft.com/office/officeart/2018/2/layout/IconVerticalSolidList"/>
    <dgm:cxn modelId="{4EDFF6B9-807B-4547-B788-B48AC8A30710}" type="presParOf" srcId="{3A876375-01F2-4391-881B-9BF204084DF2}" destId="{C8972051-A54B-436E-B3DF-D8C77730F7B5}" srcOrd="2" destOrd="0" presId="urn:microsoft.com/office/officeart/2018/2/layout/IconVerticalSolidList"/>
    <dgm:cxn modelId="{452A9F12-87A0-4623-A027-7858F110D6BC}" type="presParOf" srcId="{C8972051-A54B-436E-B3DF-D8C77730F7B5}" destId="{3E8B3CD0-1E67-43CE-B58E-EF87D0E94F65}" srcOrd="0" destOrd="0" presId="urn:microsoft.com/office/officeart/2018/2/layout/IconVerticalSolidList"/>
    <dgm:cxn modelId="{4E99C218-1B80-440E-97B8-6AAA3A5B87EF}" type="presParOf" srcId="{C8972051-A54B-436E-B3DF-D8C77730F7B5}" destId="{0859C6BF-1F80-438F-A978-FC88DA115720}" srcOrd="1" destOrd="0" presId="urn:microsoft.com/office/officeart/2018/2/layout/IconVerticalSolidList"/>
    <dgm:cxn modelId="{0E835FDA-833A-425D-899E-E8E9FDCA86C7}" type="presParOf" srcId="{C8972051-A54B-436E-B3DF-D8C77730F7B5}" destId="{75A83D8E-03BA-451C-8076-1DFD979CEB87}" srcOrd="2" destOrd="0" presId="urn:microsoft.com/office/officeart/2018/2/layout/IconVerticalSolidList"/>
    <dgm:cxn modelId="{A513970C-3D75-4F30-80A3-09F289FE394B}" type="presParOf" srcId="{C8972051-A54B-436E-B3DF-D8C77730F7B5}" destId="{E320AACC-9249-4D6E-BDEE-83B2330FA39A}" srcOrd="3" destOrd="0" presId="urn:microsoft.com/office/officeart/2018/2/layout/IconVerticalSolidList"/>
    <dgm:cxn modelId="{9C85D884-E615-4871-BE7C-6D2E1D331A70}" type="presParOf" srcId="{3A876375-01F2-4391-881B-9BF204084DF2}" destId="{A7AD4694-C3FE-4BD2-898E-A7829F5D8843}" srcOrd="3" destOrd="0" presId="urn:microsoft.com/office/officeart/2018/2/layout/IconVerticalSolidList"/>
    <dgm:cxn modelId="{5A1834F5-CA50-4755-8563-793BA519FA12}" type="presParOf" srcId="{3A876375-01F2-4391-881B-9BF204084DF2}" destId="{68528EE0-03BE-4CF5-B3F3-17C5B055923A}" srcOrd="4" destOrd="0" presId="urn:microsoft.com/office/officeart/2018/2/layout/IconVerticalSolidList"/>
    <dgm:cxn modelId="{459AFF7D-5A65-487D-828A-66D76BA83748}" type="presParOf" srcId="{68528EE0-03BE-4CF5-B3F3-17C5B055923A}" destId="{24824D6B-8039-42D6-955A-A35A364DEC23}" srcOrd="0" destOrd="0" presId="urn:microsoft.com/office/officeart/2018/2/layout/IconVerticalSolidList"/>
    <dgm:cxn modelId="{9881A881-6BF2-4B9E-AC69-96E5B99DF412}" type="presParOf" srcId="{68528EE0-03BE-4CF5-B3F3-17C5B055923A}" destId="{6611D17E-ED96-4F4C-ADAD-24DA2DADECB3}" srcOrd="1" destOrd="0" presId="urn:microsoft.com/office/officeart/2018/2/layout/IconVerticalSolidList"/>
    <dgm:cxn modelId="{D2856A68-2AFC-41F6-B15A-E840C01615D7}" type="presParOf" srcId="{68528EE0-03BE-4CF5-B3F3-17C5B055923A}" destId="{D6881841-8513-4BBD-B40F-AC6CD8AE9E82}" srcOrd="2" destOrd="0" presId="urn:microsoft.com/office/officeart/2018/2/layout/IconVerticalSolidList"/>
    <dgm:cxn modelId="{2B2DB733-251E-4F8F-8145-8D660F736851}" type="presParOf" srcId="{68528EE0-03BE-4CF5-B3F3-17C5B055923A}" destId="{BEA0BBEB-83DC-42A9-9584-E1B08604458E}" srcOrd="3" destOrd="0" presId="urn:microsoft.com/office/officeart/2018/2/layout/IconVerticalSolidList"/>
    <dgm:cxn modelId="{ACDE3D00-7392-401A-8150-459645700478}" type="presParOf" srcId="{68528EE0-03BE-4CF5-B3F3-17C5B055923A}" destId="{3718E3C4-3955-4BC3-9CA5-583873F78204}" srcOrd="4" destOrd="0" presId="urn:microsoft.com/office/officeart/2018/2/layout/IconVerticalSolidList"/>
    <dgm:cxn modelId="{6C1AB176-AB1B-4998-81DF-7A3B1A41A9AD}" type="presParOf" srcId="{3A876375-01F2-4391-881B-9BF204084DF2}" destId="{9C616FA0-6682-49D0-A49E-EA86FB5713A4}" srcOrd="5" destOrd="0" presId="urn:microsoft.com/office/officeart/2018/2/layout/IconVerticalSolidList"/>
    <dgm:cxn modelId="{6496723D-CF28-462B-B95D-CDB4FEA65FA7}" type="presParOf" srcId="{3A876375-01F2-4391-881B-9BF204084DF2}" destId="{A0EEF63F-369D-45D8-9A82-888641A09919}" srcOrd="6" destOrd="0" presId="urn:microsoft.com/office/officeart/2018/2/layout/IconVerticalSolidList"/>
    <dgm:cxn modelId="{F59F763A-102A-46DC-B2C2-5CC173F4B6FE}" type="presParOf" srcId="{A0EEF63F-369D-45D8-9A82-888641A09919}" destId="{83B834FE-FEC8-4919-B746-805299A4EF0B}" srcOrd="0" destOrd="0" presId="urn:microsoft.com/office/officeart/2018/2/layout/IconVerticalSolidList"/>
    <dgm:cxn modelId="{97D2A51D-D4F4-4F59-92FE-90FF33478B95}" type="presParOf" srcId="{A0EEF63F-369D-45D8-9A82-888641A09919}" destId="{7E5DDEE6-FE10-4CD2-A4E9-F72DCDB30C26}" srcOrd="1" destOrd="0" presId="urn:microsoft.com/office/officeart/2018/2/layout/IconVerticalSolidList"/>
    <dgm:cxn modelId="{AFE31C6A-8B03-4034-BE9D-496DFCB8AC8C}" type="presParOf" srcId="{A0EEF63F-369D-45D8-9A82-888641A09919}" destId="{CA3A3D33-8686-4F79-A0FE-CE1F58235AE3}" srcOrd="2" destOrd="0" presId="urn:microsoft.com/office/officeart/2018/2/layout/IconVerticalSolidList"/>
    <dgm:cxn modelId="{B273D1DF-862A-4B61-BB2E-3939BEA5CBB2}" type="presParOf" srcId="{A0EEF63F-369D-45D8-9A82-888641A09919}" destId="{4A481001-2A84-4212-8BC2-1034BE5BF6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92B807-C44E-48F8-8FA2-5591AD6DCD1E}"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E86796D5-36CD-4672-A673-3B1B3CA47E94}">
      <dgm:prSet/>
      <dgm:spPr/>
      <dgm:t>
        <a:bodyPr/>
        <a:lstStyle/>
        <a:p>
          <a:r>
            <a:rPr lang="en-US"/>
            <a:t>Sam’s daughter will remove scatter rugs throughout the house</a:t>
          </a:r>
        </a:p>
      </dgm:t>
    </dgm:pt>
    <dgm:pt modelId="{85BDA05D-BCFC-4E02-8727-50930F076810}" type="parTrans" cxnId="{AEC406B1-F054-463C-9FA8-13D32F9BA8A7}">
      <dgm:prSet/>
      <dgm:spPr/>
      <dgm:t>
        <a:bodyPr/>
        <a:lstStyle/>
        <a:p>
          <a:endParaRPr lang="en-US"/>
        </a:p>
      </dgm:t>
    </dgm:pt>
    <dgm:pt modelId="{0EF6F6CF-8C42-4A81-A00F-6D8319811B98}" type="sibTrans" cxnId="{AEC406B1-F054-463C-9FA8-13D32F9BA8A7}">
      <dgm:prSet/>
      <dgm:spPr/>
      <dgm:t>
        <a:bodyPr/>
        <a:lstStyle/>
        <a:p>
          <a:endParaRPr lang="en-US"/>
        </a:p>
      </dgm:t>
    </dgm:pt>
    <dgm:pt modelId="{FCED199A-8544-4A5C-A2B9-AD04C8E59D2C}">
      <dgm:prSet/>
      <dgm:spPr/>
      <dgm:t>
        <a:bodyPr/>
        <a:lstStyle/>
        <a:p>
          <a:r>
            <a:rPr lang="en-US"/>
            <a:t>Sam’s sister will attend doctor’s appointments with him</a:t>
          </a:r>
        </a:p>
      </dgm:t>
    </dgm:pt>
    <dgm:pt modelId="{072C1138-1FA7-43BF-AA94-89B33466A1B7}" type="parTrans" cxnId="{661203C1-0D1F-4026-AA27-B8B4968AB92F}">
      <dgm:prSet/>
      <dgm:spPr/>
      <dgm:t>
        <a:bodyPr/>
        <a:lstStyle/>
        <a:p>
          <a:endParaRPr lang="en-US"/>
        </a:p>
      </dgm:t>
    </dgm:pt>
    <dgm:pt modelId="{C9EF966F-7322-4EB7-A8F0-7EAF74B54F35}" type="sibTrans" cxnId="{661203C1-0D1F-4026-AA27-B8B4968AB92F}">
      <dgm:prSet/>
      <dgm:spPr/>
      <dgm:t>
        <a:bodyPr/>
        <a:lstStyle/>
        <a:p>
          <a:endParaRPr lang="en-US"/>
        </a:p>
      </dgm:t>
    </dgm:pt>
    <dgm:pt modelId="{6D982B4C-C4E8-405A-8262-72F8D6D508CF}">
      <dgm:prSet/>
      <dgm:spPr/>
      <dgm:t>
        <a:bodyPr/>
        <a:lstStyle/>
        <a:p>
          <a:r>
            <a:rPr lang="en-US"/>
            <a:t>Sam’s home care nurse will visit weekly to fill his medication dispenser </a:t>
          </a:r>
        </a:p>
      </dgm:t>
    </dgm:pt>
    <dgm:pt modelId="{20854828-22A4-439D-B696-ECCE68EAC4DA}" type="parTrans" cxnId="{18D5C89B-4D2F-4C95-AA60-704C2EFE4FEE}">
      <dgm:prSet/>
      <dgm:spPr/>
      <dgm:t>
        <a:bodyPr/>
        <a:lstStyle/>
        <a:p>
          <a:endParaRPr lang="en-US"/>
        </a:p>
      </dgm:t>
    </dgm:pt>
    <dgm:pt modelId="{564CBF7E-A3D5-4865-BB12-93817F4EE3AC}" type="sibTrans" cxnId="{18D5C89B-4D2F-4C95-AA60-704C2EFE4FEE}">
      <dgm:prSet/>
      <dgm:spPr/>
      <dgm:t>
        <a:bodyPr/>
        <a:lstStyle/>
        <a:p>
          <a:endParaRPr lang="en-US"/>
        </a:p>
      </dgm:t>
    </dgm:pt>
    <dgm:pt modelId="{A49C6500-7D8E-40CC-B52C-9B355FA39896}">
      <dgm:prSet/>
      <dgm:spPr/>
      <dgm:t>
        <a:bodyPr/>
        <a:lstStyle/>
        <a:p>
          <a:r>
            <a:rPr lang="en-US"/>
            <a:t>Sam will use a safety pendant to alert family if he falls</a:t>
          </a:r>
        </a:p>
      </dgm:t>
    </dgm:pt>
    <dgm:pt modelId="{C4FD1F87-522F-491F-93F4-75C51609B8B2}" type="parTrans" cxnId="{143BF6F0-25DA-4D05-9E88-9B1E7CE730F3}">
      <dgm:prSet/>
      <dgm:spPr/>
      <dgm:t>
        <a:bodyPr/>
        <a:lstStyle/>
        <a:p>
          <a:endParaRPr lang="en-US"/>
        </a:p>
      </dgm:t>
    </dgm:pt>
    <dgm:pt modelId="{BB549914-3E71-4E26-A287-CD574EC137FB}" type="sibTrans" cxnId="{143BF6F0-25DA-4D05-9E88-9B1E7CE730F3}">
      <dgm:prSet/>
      <dgm:spPr/>
      <dgm:t>
        <a:bodyPr/>
        <a:lstStyle/>
        <a:p>
          <a:endParaRPr lang="en-US"/>
        </a:p>
      </dgm:t>
    </dgm:pt>
    <dgm:pt modelId="{C9904C06-032F-4D5A-96E7-96E2D280856F}">
      <dgm:prSet/>
      <dgm:spPr/>
      <dgm:t>
        <a:bodyPr/>
        <a:lstStyle/>
        <a:p>
          <a:r>
            <a:rPr lang="en-US"/>
            <a:t>Sam will schedule an appointment with a dietician at his clinic to discuss nutrition and meal plan</a:t>
          </a:r>
        </a:p>
      </dgm:t>
    </dgm:pt>
    <dgm:pt modelId="{CC9C95BA-D979-48DE-918B-97C09141CC4D}" type="parTrans" cxnId="{0865CDED-B756-4D91-AD25-E81E6825A0AA}">
      <dgm:prSet/>
      <dgm:spPr/>
      <dgm:t>
        <a:bodyPr/>
        <a:lstStyle/>
        <a:p>
          <a:endParaRPr lang="en-US"/>
        </a:p>
      </dgm:t>
    </dgm:pt>
    <dgm:pt modelId="{BE3412FE-52F5-4CA4-A352-31C87BFA8691}" type="sibTrans" cxnId="{0865CDED-B756-4D91-AD25-E81E6825A0AA}">
      <dgm:prSet/>
      <dgm:spPr/>
      <dgm:t>
        <a:bodyPr/>
        <a:lstStyle/>
        <a:p>
          <a:endParaRPr lang="en-US"/>
        </a:p>
      </dgm:t>
    </dgm:pt>
    <dgm:pt modelId="{608693E2-7352-4747-9A76-597B22E550AD}">
      <dgm:prSet/>
      <dgm:spPr/>
      <dgm:t>
        <a:bodyPr/>
        <a:lstStyle/>
        <a:p>
          <a:r>
            <a:rPr lang="en-US"/>
            <a:t>Care Coordinator will provide smoking cessation information and mail to Sam  </a:t>
          </a:r>
        </a:p>
      </dgm:t>
    </dgm:pt>
    <dgm:pt modelId="{67114C84-EB5F-494C-9EFE-D9D1101123C5}" type="parTrans" cxnId="{E05D427B-9B4F-489B-B864-E5C677C5800B}">
      <dgm:prSet/>
      <dgm:spPr/>
      <dgm:t>
        <a:bodyPr/>
        <a:lstStyle/>
        <a:p>
          <a:endParaRPr lang="en-US"/>
        </a:p>
      </dgm:t>
    </dgm:pt>
    <dgm:pt modelId="{F321C9D8-5B96-4185-B233-E2560932FC54}" type="sibTrans" cxnId="{E05D427B-9B4F-489B-B864-E5C677C5800B}">
      <dgm:prSet/>
      <dgm:spPr/>
      <dgm:t>
        <a:bodyPr/>
        <a:lstStyle/>
        <a:p>
          <a:endParaRPr lang="en-US"/>
        </a:p>
      </dgm:t>
    </dgm:pt>
    <dgm:pt modelId="{68651097-B049-4ADC-A3AE-004AFB51263A}" type="pres">
      <dgm:prSet presAssocID="{0B92B807-C44E-48F8-8FA2-5591AD6DCD1E}" presName="vert0" presStyleCnt="0">
        <dgm:presLayoutVars>
          <dgm:dir/>
          <dgm:animOne val="branch"/>
          <dgm:animLvl val="lvl"/>
        </dgm:presLayoutVars>
      </dgm:prSet>
      <dgm:spPr/>
    </dgm:pt>
    <dgm:pt modelId="{F2D30B25-5289-4549-8F7C-57E60A63E756}" type="pres">
      <dgm:prSet presAssocID="{E86796D5-36CD-4672-A673-3B1B3CA47E94}" presName="thickLine" presStyleLbl="alignNode1" presStyleIdx="0" presStyleCnt="6"/>
      <dgm:spPr/>
    </dgm:pt>
    <dgm:pt modelId="{13A523D8-0783-41BF-83D6-AFD0754E9C48}" type="pres">
      <dgm:prSet presAssocID="{E86796D5-36CD-4672-A673-3B1B3CA47E94}" presName="horz1" presStyleCnt="0"/>
      <dgm:spPr/>
    </dgm:pt>
    <dgm:pt modelId="{6DCA2F8C-EC91-49EF-B0B1-9FB3B2092E39}" type="pres">
      <dgm:prSet presAssocID="{E86796D5-36CD-4672-A673-3B1B3CA47E94}" presName="tx1" presStyleLbl="revTx" presStyleIdx="0" presStyleCnt="6"/>
      <dgm:spPr/>
    </dgm:pt>
    <dgm:pt modelId="{CC2874E8-5AC7-473B-8B0E-9402E94CE736}" type="pres">
      <dgm:prSet presAssocID="{E86796D5-36CD-4672-A673-3B1B3CA47E94}" presName="vert1" presStyleCnt="0"/>
      <dgm:spPr/>
    </dgm:pt>
    <dgm:pt modelId="{6356DC64-C5BA-4554-98FA-5E24D3BFA538}" type="pres">
      <dgm:prSet presAssocID="{FCED199A-8544-4A5C-A2B9-AD04C8E59D2C}" presName="thickLine" presStyleLbl="alignNode1" presStyleIdx="1" presStyleCnt="6"/>
      <dgm:spPr/>
    </dgm:pt>
    <dgm:pt modelId="{76A32CA6-2CF4-4C5F-B241-B1E9D3F87328}" type="pres">
      <dgm:prSet presAssocID="{FCED199A-8544-4A5C-A2B9-AD04C8E59D2C}" presName="horz1" presStyleCnt="0"/>
      <dgm:spPr/>
    </dgm:pt>
    <dgm:pt modelId="{85D98239-C721-492C-B48D-3E6F214DC1E9}" type="pres">
      <dgm:prSet presAssocID="{FCED199A-8544-4A5C-A2B9-AD04C8E59D2C}" presName="tx1" presStyleLbl="revTx" presStyleIdx="1" presStyleCnt="6"/>
      <dgm:spPr/>
    </dgm:pt>
    <dgm:pt modelId="{6D72A10C-FDA7-404E-AF10-32A3A5A952E6}" type="pres">
      <dgm:prSet presAssocID="{FCED199A-8544-4A5C-A2B9-AD04C8E59D2C}" presName="vert1" presStyleCnt="0"/>
      <dgm:spPr/>
    </dgm:pt>
    <dgm:pt modelId="{8C088C48-F8CA-466A-91E7-A5B857D4A0EF}" type="pres">
      <dgm:prSet presAssocID="{6D982B4C-C4E8-405A-8262-72F8D6D508CF}" presName="thickLine" presStyleLbl="alignNode1" presStyleIdx="2" presStyleCnt="6"/>
      <dgm:spPr/>
    </dgm:pt>
    <dgm:pt modelId="{6BAEBEB2-4DF6-44A5-9E14-38A70B7C905A}" type="pres">
      <dgm:prSet presAssocID="{6D982B4C-C4E8-405A-8262-72F8D6D508CF}" presName="horz1" presStyleCnt="0"/>
      <dgm:spPr/>
    </dgm:pt>
    <dgm:pt modelId="{D122C16E-2DED-45BD-B853-E5B191FE7932}" type="pres">
      <dgm:prSet presAssocID="{6D982B4C-C4E8-405A-8262-72F8D6D508CF}" presName="tx1" presStyleLbl="revTx" presStyleIdx="2" presStyleCnt="6"/>
      <dgm:spPr/>
    </dgm:pt>
    <dgm:pt modelId="{233A26EA-E710-4EC1-B925-B160DB63A035}" type="pres">
      <dgm:prSet presAssocID="{6D982B4C-C4E8-405A-8262-72F8D6D508CF}" presName="vert1" presStyleCnt="0"/>
      <dgm:spPr/>
    </dgm:pt>
    <dgm:pt modelId="{849313D1-1B35-4500-BA7B-C85B8BF8374F}" type="pres">
      <dgm:prSet presAssocID="{A49C6500-7D8E-40CC-B52C-9B355FA39896}" presName="thickLine" presStyleLbl="alignNode1" presStyleIdx="3" presStyleCnt="6"/>
      <dgm:spPr/>
    </dgm:pt>
    <dgm:pt modelId="{55AC90D2-2AD4-445B-9F72-5420B82B6B31}" type="pres">
      <dgm:prSet presAssocID="{A49C6500-7D8E-40CC-B52C-9B355FA39896}" presName="horz1" presStyleCnt="0"/>
      <dgm:spPr/>
    </dgm:pt>
    <dgm:pt modelId="{B128413B-79FD-40DA-AD8C-00BE859B9E1A}" type="pres">
      <dgm:prSet presAssocID="{A49C6500-7D8E-40CC-B52C-9B355FA39896}" presName="tx1" presStyleLbl="revTx" presStyleIdx="3" presStyleCnt="6"/>
      <dgm:spPr/>
    </dgm:pt>
    <dgm:pt modelId="{8211D875-0E9D-4EE1-9805-AE7E5E23F696}" type="pres">
      <dgm:prSet presAssocID="{A49C6500-7D8E-40CC-B52C-9B355FA39896}" presName="vert1" presStyleCnt="0"/>
      <dgm:spPr/>
    </dgm:pt>
    <dgm:pt modelId="{D6736AA8-39D8-41A3-AC29-693B4A1596A1}" type="pres">
      <dgm:prSet presAssocID="{C9904C06-032F-4D5A-96E7-96E2D280856F}" presName="thickLine" presStyleLbl="alignNode1" presStyleIdx="4" presStyleCnt="6"/>
      <dgm:spPr/>
    </dgm:pt>
    <dgm:pt modelId="{EA7125BE-D5B2-41BC-94D6-7A7F8F405C03}" type="pres">
      <dgm:prSet presAssocID="{C9904C06-032F-4D5A-96E7-96E2D280856F}" presName="horz1" presStyleCnt="0"/>
      <dgm:spPr/>
    </dgm:pt>
    <dgm:pt modelId="{1421DAF4-A0ED-40EC-B3C5-8E86FC714273}" type="pres">
      <dgm:prSet presAssocID="{C9904C06-032F-4D5A-96E7-96E2D280856F}" presName="tx1" presStyleLbl="revTx" presStyleIdx="4" presStyleCnt="6"/>
      <dgm:spPr/>
    </dgm:pt>
    <dgm:pt modelId="{333FC6C3-D108-432E-AA17-97E4181E37E3}" type="pres">
      <dgm:prSet presAssocID="{C9904C06-032F-4D5A-96E7-96E2D280856F}" presName="vert1" presStyleCnt="0"/>
      <dgm:spPr/>
    </dgm:pt>
    <dgm:pt modelId="{D209757A-ABC7-41B1-9FEC-EB596BC78F65}" type="pres">
      <dgm:prSet presAssocID="{608693E2-7352-4747-9A76-597B22E550AD}" presName="thickLine" presStyleLbl="alignNode1" presStyleIdx="5" presStyleCnt="6"/>
      <dgm:spPr/>
    </dgm:pt>
    <dgm:pt modelId="{FE835539-78B0-43C9-925C-A2253CCEB642}" type="pres">
      <dgm:prSet presAssocID="{608693E2-7352-4747-9A76-597B22E550AD}" presName="horz1" presStyleCnt="0"/>
      <dgm:spPr/>
    </dgm:pt>
    <dgm:pt modelId="{73A79341-563E-48FB-A236-5D9A8C2D7859}" type="pres">
      <dgm:prSet presAssocID="{608693E2-7352-4747-9A76-597B22E550AD}" presName="tx1" presStyleLbl="revTx" presStyleIdx="5" presStyleCnt="6"/>
      <dgm:spPr/>
    </dgm:pt>
    <dgm:pt modelId="{468FE21E-7222-49B1-BF97-A786F8A507D9}" type="pres">
      <dgm:prSet presAssocID="{608693E2-7352-4747-9A76-597B22E550AD}" presName="vert1" presStyleCnt="0"/>
      <dgm:spPr/>
    </dgm:pt>
  </dgm:ptLst>
  <dgm:cxnLst>
    <dgm:cxn modelId="{23A1826D-AD75-4C5A-A153-11B15EDF10F6}" type="presOf" srcId="{C9904C06-032F-4D5A-96E7-96E2D280856F}" destId="{1421DAF4-A0ED-40EC-B3C5-8E86FC714273}" srcOrd="0" destOrd="0" presId="urn:microsoft.com/office/officeart/2008/layout/LinedList"/>
    <dgm:cxn modelId="{5F57404E-E56A-420A-A815-5288EC78DC6D}" type="presOf" srcId="{E86796D5-36CD-4672-A673-3B1B3CA47E94}" destId="{6DCA2F8C-EC91-49EF-B0B1-9FB3B2092E39}" srcOrd="0" destOrd="0" presId="urn:microsoft.com/office/officeart/2008/layout/LinedList"/>
    <dgm:cxn modelId="{E05D427B-9B4F-489B-B864-E5C677C5800B}" srcId="{0B92B807-C44E-48F8-8FA2-5591AD6DCD1E}" destId="{608693E2-7352-4747-9A76-597B22E550AD}" srcOrd="5" destOrd="0" parTransId="{67114C84-EB5F-494C-9EFE-D9D1101123C5}" sibTransId="{F321C9D8-5B96-4185-B233-E2560932FC54}"/>
    <dgm:cxn modelId="{72ADCC86-7B03-4606-B158-296E571C6567}" type="presOf" srcId="{6D982B4C-C4E8-405A-8262-72F8D6D508CF}" destId="{D122C16E-2DED-45BD-B853-E5B191FE7932}" srcOrd="0" destOrd="0" presId="urn:microsoft.com/office/officeart/2008/layout/LinedList"/>
    <dgm:cxn modelId="{F31D418C-AFDD-4D50-9F08-3346A05298F0}" type="presOf" srcId="{608693E2-7352-4747-9A76-597B22E550AD}" destId="{73A79341-563E-48FB-A236-5D9A8C2D7859}" srcOrd="0" destOrd="0" presId="urn:microsoft.com/office/officeart/2008/layout/LinedList"/>
    <dgm:cxn modelId="{18D5C89B-4D2F-4C95-AA60-704C2EFE4FEE}" srcId="{0B92B807-C44E-48F8-8FA2-5591AD6DCD1E}" destId="{6D982B4C-C4E8-405A-8262-72F8D6D508CF}" srcOrd="2" destOrd="0" parTransId="{20854828-22A4-439D-B696-ECCE68EAC4DA}" sibTransId="{564CBF7E-A3D5-4865-BB12-93817F4EE3AC}"/>
    <dgm:cxn modelId="{431D00B0-0B78-4163-B4F0-341F140672DF}" type="presOf" srcId="{A49C6500-7D8E-40CC-B52C-9B355FA39896}" destId="{B128413B-79FD-40DA-AD8C-00BE859B9E1A}" srcOrd="0" destOrd="0" presId="urn:microsoft.com/office/officeart/2008/layout/LinedList"/>
    <dgm:cxn modelId="{AEC406B1-F054-463C-9FA8-13D32F9BA8A7}" srcId="{0B92B807-C44E-48F8-8FA2-5591AD6DCD1E}" destId="{E86796D5-36CD-4672-A673-3B1B3CA47E94}" srcOrd="0" destOrd="0" parTransId="{85BDA05D-BCFC-4E02-8727-50930F076810}" sibTransId="{0EF6F6CF-8C42-4A81-A00F-6D8319811B98}"/>
    <dgm:cxn modelId="{058D7ABD-BD7A-4DA7-91FA-4EBAA47B309F}" type="presOf" srcId="{0B92B807-C44E-48F8-8FA2-5591AD6DCD1E}" destId="{68651097-B049-4ADC-A3AE-004AFB51263A}" srcOrd="0" destOrd="0" presId="urn:microsoft.com/office/officeart/2008/layout/LinedList"/>
    <dgm:cxn modelId="{661203C1-0D1F-4026-AA27-B8B4968AB92F}" srcId="{0B92B807-C44E-48F8-8FA2-5591AD6DCD1E}" destId="{FCED199A-8544-4A5C-A2B9-AD04C8E59D2C}" srcOrd="1" destOrd="0" parTransId="{072C1138-1FA7-43BF-AA94-89B33466A1B7}" sibTransId="{C9EF966F-7322-4EB7-A8F0-7EAF74B54F35}"/>
    <dgm:cxn modelId="{6E2732DF-3144-40DF-90E5-19D0C87E1891}" type="presOf" srcId="{FCED199A-8544-4A5C-A2B9-AD04C8E59D2C}" destId="{85D98239-C721-492C-B48D-3E6F214DC1E9}" srcOrd="0" destOrd="0" presId="urn:microsoft.com/office/officeart/2008/layout/LinedList"/>
    <dgm:cxn modelId="{0865CDED-B756-4D91-AD25-E81E6825A0AA}" srcId="{0B92B807-C44E-48F8-8FA2-5591AD6DCD1E}" destId="{C9904C06-032F-4D5A-96E7-96E2D280856F}" srcOrd="4" destOrd="0" parTransId="{CC9C95BA-D979-48DE-918B-97C09141CC4D}" sibTransId="{BE3412FE-52F5-4CA4-A352-31C87BFA8691}"/>
    <dgm:cxn modelId="{143BF6F0-25DA-4D05-9E88-9B1E7CE730F3}" srcId="{0B92B807-C44E-48F8-8FA2-5591AD6DCD1E}" destId="{A49C6500-7D8E-40CC-B52C-9B355FA39896}" srcOrd="3" destOrd="0" parTransId="{C4FD1F87-522F-491F-93F4-75C51609B8B2}" sibTransId="{BB549914-3E71-4E26-A287-CD574EC137FB}"/>
    <dgm:cxn modelId="{F5409154-2B55-4AF8-A37B-EAEA0917B944}" type="presParOf" srcId="{68651097-B049-4ADC-A3AE-004AFB51263A}" destId="{F2D30B25-5289-4549-8F7C-57E60A63E756}" srcOrd="0" destOrd="0" presId="urn:microsoft.com/office/officeart/2008/layout/LinedList"/>
    <dgm:cxn modelId="{B1BDAF7D-4BBF-4CDF-A2C6-771B43ECA491}" type="presParOf" srcId="{68651097-B049-4ADC-A3AE-004AFB51263A}" destId="{13A523D8-0783-41BF-83D6-AFD0754E9C48}" srcOrd="1" destOrd="0" presId="urn:microsoft.com/office/officeart/2008/layout/LinedList"/>
    <dgm:cxn modelId="{35BF27C0-4627-48C9-BE86-63917BCEF200}" type="presParOf" srcId="{13A523D8-0783-41BF-83D6-AFD0754E9C48}" destId="{6DCA2F8C-EC91-49EF-B0B1-9FB3B2092E39}" srcOrd="0" destOrd="0" presId="urn:microsoft.com/office/officeart/2008/layout/LinedList"/>
    <dgm:cxn modelId="{B734B398-1B67-4AE8-96E4-292471B87073}" type="presParOf" srcId="{13A523D8-0783-41BF-83D6-AFD0754E9C48}" destId="{CC2874E8-5AC7-473B-8B0E-9402E94CE736}" srcOrd="1" destOrd="0" presId="urn:microsoft.com/office/officeart/2008/layout/LinedList"/>
    <dgm:cxn modelId="{EB9E3172-1B96-42FB-9A67-373B5AA9E50E}" type="presParOf" srcId="{68651097-B049-4ADC-A3AE-004AFB51263A}" destId="{6356DC64-C5BA-4554-98FA-5E24D3BFA538}" srcOrd="2" destOrd="0" presId="urn:microsoft.com/office/officeart/2008/layout/LinedList"/>
    <dgm:cxn modelId="{1C633E93-5C94-4DA6-A08E-511B718573CF}" type="presParOf" srcId="{68651097-B049-4ADC-A3AE-004AFB51263A}" destId="{76A32CA6-2CF4-4C5F-B241-B1E9D3F87328}" srcOrd="3" destOrd="0" presId="urn:microsoft.com/office/officeart/2008/layout/LinedList"/>
    <dgm:cxn modelId="{A0DBC262-AEA7-4297-A366-7E819B2740B7}" type="presParOf" srcId="{76A32CA6-2CF4-4C5F-B241-B1E9D3F87328}" destId="{85D98239-C721-492C-B48D-3E6F214DC1E9}" srcOrd="0" destOrd="0" presId="urn:microsoft.com/office/officeart/2008/layout/LinedList"/>
    <dgm:cxn modelId="{273640C3-FBC0-4A68-817B-57A6D2363096}" type="presParOf" srcId="{76A32CA6-2CF4-4C5F-B241-B1E9D3F87328}" destId="{6D72A10C-FDA7-404E-AF10-32A3A5A952E6}" srcOrd="1" destOrd="0" presId="urn:microsoft.com/office/officeart/2008/layout/LinedList"/>
    <dgm:cxn modelId="{343A7EF8-797F-4A6C-8BFE-1ABD76034C97}" type="presParOf" srcId="{68651097-B049-4ADC-A3AE-004AFB51263A}" destId="{8C088C48-F8CA-466A-91E7-A5B857D4A0EF}" srcOrd="4" destOrd="0" presId="urn:microsoft.com/office/officeart/2008/layout/LinedList"/>
    <dgm:cxn modelId="{C100D3E0-2FD9-4A2A-B610-433F6295C8F0}" type="presParOf" srcId="{68651097-B049-4ADC-A3AE-004AFB51263A}" destId="{6BAEBEB2-4DF6-44A5-9E14-38A70B7C905A}" srcOrd="5" destOrd="0" presId="urn:microsoft.com/office/officeart/2008/layout/LinedList"/>
    <dgm:cxn modelId="{CF391374-C652-46B9-9F2E-876E24CB2AC7}" type="presParOf" srcId="{6BAEBEB2-4DF6-44A5-9E14-38A70B7C905A}" destId="{D122C16E-2DED-45BD-B853-E5B191FE7932}" srcOrd="0" destOrd="0" presId="urn:microsoft.com/office/officeart/2008/layout/LinedList"/>
    <dgm:cxn modelId="{3B969C54-452C-4FC1-AD80-7AEAFE4F5646}" type="presParOf" srcId="{6BAEBEB2-4DF6-44A5-9E14-38A70B7C905A}" destId="{233A26EA-E710-4EC1-B925-B160DB63A035}" srcOrd="1" destOrd="0" presId="urn:microsoft.com/office/officeart/2008/layout/LinedList"/>
    <dgm:cxn modelId="{C92BC5B4-3103-43FA-BD2F-5682AA89F7E9}" type="presParOf" srcId="{68651097-B049-4ADC-A3AE-004AFB51263A}" destId="{849313D1-1B35-4500-BA7B-C85B8BF8374F}" srcOrd="6" destOrd="0" presId="urn:microsoft.com/office/officeart/2008/layout/LinedList"/>
    <dgm:cxn modelId="{1EB94902-46C8-4310-BBAE-ED4F4E922660}" type="presParOf" srcId="{68651097-B049-4ADC-A3AE-004AFB51263A}" destId="{55AC90D2-2AD4-445B-9F72-5420B82B6B31}" srcOrd="7" destOrd="0" presId="urn:microsoft.com/office/officeart/2008/layout/LinedList"/>
    <dgm:cxn modelId="{A5122BD0-D71D-40D3-B363-30DA50C5DF07}" type="presParOf" srcId="{55AC90D2-2AD4-445B-9F72-5420B82B6B31}" destId="{B128413B-79FD-40DA-AD8C-00BE859B9E1A}" srcOrd="0" destOrd="0" presId="urn:microsoft.com/office/officeart/2008/layout/LinedList"/>
    <dgm:cxn modelId="{A275EBAD-71F0-4C0B-B848-0F1DD98AAEFB}" type="presParOf" srcId="{55AC90D2-2AD4-445B-9F72-5420B82B6B31}" destId="{8211D875-0E9D-4EE1-9805-AE7E5E23F696}" srcOrd="1" destOrd="0" presId="urn:microsoft.com/office/officeart/2008/layout/LinedList"/>
    <dgm:cxn modelId="{AA2311EF-05C0-4824-81FB-0479B91F134A}" type="presParOf" srcId="{68651097-B049-4ADC-A3AE-004AFB51263A}" destId="{D6736AA8-39D8-41A3-AC29-693B4A1596A1}" srcOrd="8" destOrd="0" presId="urn:microsoft.com/office/officeart/2008/layout/LinedList"/>
    <dgm:cxn modelId="{4A32E70A-D5E6-482B-BB49-4308BA1E5C04}" type="presParOf" srcId="{68651097-B049-4ADC-A3AE-004AFB51263A}" destId="{EA7125BE-D5B2-41BC-94D6-7A7F8F405C03}" srcOrd="9" destOrd="0" presId="urn:microsoft.com/office/officeart/2008/layout/LinedList"/>
    <dgm:cxn modelId="{A76F93C2-A27F-4E41-BEED-32E94D318AF6}" type="presParOf" srcId="{EA7125BE-D5B2-41BC-94D6-7A7F8F405C03}" destId="{1421DAF4-A0ED-40EC-B3C5-8E86FC714273}" srcOrd="0" destOrd="0" presId="urn:microsoft.com/office/officeart/2008/layout/LinedList"/>
    <dgm:cxn modelId="{BA0BFFC8-0E83-40C0-941C-60AED6BCD2A4}" type="presParOf" srcId="{EA7125BE-D5B2-41BC-94D6-7A7F8F405C03}" destId="{333FC6C3-D108-432E-AA17-97E4181E37E3}" srcOrd="1" destOrd="0" presId="urn:microsoft.com/office/officeart/2008/layout/LinedList"/>
    <dgm:cxn modelId="{EEA693AF-A5DF-43FD-85AA-4C9D8439347E}" type="presParOf" srcId="{68651097-B049-4ADC-A3AE-004AFB51263A}" destId="{D209757A-ABC7-41B1-9FEC-EB596BC78F65}" srcOrd="10" destOrd="0" presId="urn:microsoft.com/office/officeart/2008/layout/LinedList"/>
    <dgm:cxn modelId="{13C9BA66-7518-41D4-8D3B-9E2F58932EDC}" type="presParOf" srcId="{68651097-B049-4ADC-A3AE-004AFB51263A}" destId="{FE835539-78B0-43C9-925C-A2253CCEB642}" srcOrd="11" destOrd="0" presId="urn:microsoft.com/office/officeart/2008/layout/LinedList"/>
    <dgm:cxn modelId="{BBA35015-C5CB-405B-9F9D-86C705C9F7EA}" type="presParOf" srcId="{FE835539-78B0-43C9-925C-A2253CCEB642}" destId="{73A79341-563E-48FB-A236-5D9A8C2D7859}" srcOrd="0" destOrd="0" presId="urn:microsoft.com/office/officeart/2008/layout/LinedList"/>
    <dgm:cxn modelId="{CE6EB3D6-4AA1-4DE7-9BAE-BE13F04C3613}" type="presParOf" srcId="{FE835539-78B0-43C9-925C-A2253CCEB642}" destId="{468FE21E-7222-49B1-BF97-A786F8A507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4524C3-021E-4DD6-94E9-9B0EDABEA3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D0E277B-0E55-4C33-BA24-6B6607CC0670}">
      <dgm:prSet/>
      <dgm:spPr/>
      <dgm:t>
        <a:bodyPr/>
        <a:lstStyle/>
        <a:p>
          <a:r>
            <a:rPr lang="en-US"/>
            <a:t>Build trust </a:t>
          </a:r>
        </a:p>
      </dgm:t>
    </dgm:pt>
    <dgm:pt modelId="{1D408703-3D06-4971-877F-147FEE877280}" type="parTrans" cxnId="{F5E27085-85C8-4EBB-B12C-88E3482CCC30}">
      <dgm:prSet/>
      <dgm:spPr/>
      <dgm:t>
        <a:bodyPr/>
        <a:lstStyle/>
        <a:p>
          <a:endParaRPr lang="en-US"/>
        </a:p>
      </dgm:t>
    </dgm:pt>
    <dgm:pt modelId="{D7E8CE8A-A920-45E3-8DB7-6CF89AE31A91}" type="sibTrans" cxnId="{F5E27085-85C8-4EBB-B12C-88E3482CCC30}">
      <dgm:prSet/>
      <dgm:spPr/>
      <dgm:t>
        <a:bodyPr/>
        <a:lstStyle/>
        <a:p>
          <a:endParaRPr lang="en-US"/>
        </a:p>
      </dgm:t>
    </dgm:pt>
    <dgm:pt modelId="{2B868220-4A98-44B1-B358-F8A129D3AEA8}">
      <dgm:prSet/>
      <dgm:spPr/>
      <dgm:t>
        <a:bodyPr/>
        <a:lstStyle/>
        <a:p>
          <a:r>
            <a:rPr lang="en-US"/>
            <a:t>Respect the individual’s preferences</a:t>
          </a:r>
        </a:p>
      </dgm:t>
    </dgm:pt>
    <dgm:pt modelId="{EFA3ECC9-7A3E-482E-B01B-B29E86A85E7A}" type="parTrans" cxnId="{E68CED0F-02A0-4103-B6FB-11A5F23969DD}">
      <dgm:prSet/>
      <dgm:spPr/>
      <dgm:t>
        <a:bodyPr/>
        <a:lstStyle/>
        <a:p>
          <a:endParaRPr lang="en-US"/>
        </a:p>
      </dgm:t>
    </dgm:pt>
    <dgm:pt modelId="{5FAEB95E-5A5D-4366-9BA9-5026B0456574}" type="sibTrans" cxnId="{E68CED0F-02A0-4103-B6FB-11A5F23969DD}">
      <dgm:prSet/>
      <dgm:spPr/>
      <dgm:t>
        <a:bodyPr/>
        <a:lstStyle/>
        <a:p>
          <a:endParaRPr lang="en-US"/>
        </a:p>
      </dgm:t>
    </dgm:pt>
    <dgm:pt modelId="{CF333CB4-0537-442B-B232-6684B4020342}">
      <dgm:prSet/>
      <dgm:spPr/>
      <dgm:t>
        <a:bodyPr/>
        <a:lstStyle/>
        <a:p>
          <a:r>
            <a:rPr lang="en-US"/>
            <a:t>Listen for cues i.e. excitement about a topic, comments about current struggles or reflections on the past </a:t>
          </a:r>
        </a:p>
      </dgm:t>
    </dgm:pt>
    <dgm:pt modelId="{4AEEFF44-4A0E-4F8E-86BE-432BB00665BF}" type="parTrans" cxnId="{E405ED96-0031-4093-8B53-854B1EB92DFF}">
      <dgm:prSet/>
      <dgm:spPr/>
      <dgm:t>
        <a:bodyPr/>
        <a:lstStyle/>
        <a:p>
          <a:endParaRPr lang="en-US"/>
        </a:p>
      </dgm:t>
    </dgm:pt>
    <dgm:pt modelId="{0765DCAC-615A-43C3-B52A-57A6DDF43A25}" type="sibTrans" cxnId="{E405ED96-0031-4093-8B53-854B1EB92DFF}">
      <dgm:prSet/>
      <dgm:spPr/>
      <dgm:t>
        <a:bodyPr/>
        <a:lstStyle/>
        <a:p>
          <a:endParaRPr lang="en-US"/>
        </a:p>
      </dgm:t>
    </dgm:pt>
    <dgm:pt modelId="{143078DF-BFE6-4C6B-A408-C1D41FA360FA}">
      <dgm:prSet/>
      <dgm:spPr/>
      <dgm:t>
        <a:bodyPr/>
        <a:lstStyle/>
        <a:p>
          <a:r>
            <a:rPr lang="en-US"/>
            <a:t>Motivational Interviewing techniques</a:t>
          </a:r>
        </a:p>
      </dgm:t>
    </dgm:pt>
    <dgm:pt modelId="{D4F48F4D-4C77-4DFE-B328-657915A3CBF5}" type="parTrans" cxnId="{17257C46-4A9A-4ACC-8430-B8F77CC48027}">
      <dgm:prSet/>
      <dgm:spPr/>
      <dgm:t>
        <a:bodyPr/>
        <a:lstStyle/>
        <a:p>
          <a:endParaRPr lang="en-US"/>
        </a:p>
      </dgm:t>
    </dgm:pt>
    <dgm:pt modelId="{B6AD1630-36CD-43EC-A59F-32D108984379}" type="sibTrans" cxnId="{17257C46-4A9A-4ACC-8430-B8F77CC48027}">
      <dgm:prSet/>
      <dgm:spPr/>
      <dgm:t>
        <a:bodyPr/>
        <a:lstStyle/>
        <a:p>
          <a:endParaRPr lang="en-US"/>
        </a:p>
      </dgm:t>
    </dgm:pt>
    <dgm:pt modelId="{9FD74C73-0EA1-4A55-BC4A-A8C0FF16449F}">
      <dgm:prSet/>
      <dgm:spPr/>
      <dgm:t>
        <a:bodyPr/>
        <a:lstStyle/>
        <a:p>
          <a:r>
            <a:rPr lang="en-US"/>
            <a:t>Open ended statements</a:t>
          </a:r>
        </a:p>
      </dgm:t>
    </dgm:pt>
    <dgm:pt modelId="{33C0BC16-42D0-4331-A3B2-2DADB3004234}" type="parTrans" cxnId="{6736A059-B765-4261-B165-25A1F2ADF37E}">
      <dgm:prSet/>
      <dgm:spPr/>
      <dgm:t>
        <a:bodyPr/>
        <a:lstStyle/>
        <a:p>
          <a:endParaRPr lang="en-US"/>
        </a:p>
      </dgm:t>
    </dgm:pt>
    <dgm:pt modelId="{A110BBD2-31BC-4F89-99BD-6D1C7FF860D8}" type="sibTrans" cxnId="{6736A059-B765-4261-B165-25A1F2ADF37E}">
      <dgm:prSet/>
      <dgm:spPr/>
      <dgm:t>
        <a:bodyPr/>
        <a:lstStyle/>
        <a:p>
          <a:endParaRPr lang="en-US"/>
        </a:p>
      </dgm:t>
    </dgm:pt>
    <dgm:pt modelId="{F997EA76-80C8-476D-8855-05F0CA4D6C38}">
      <dgm:prSet/>
      <dgm:spPr/>
      <dgm:t>
        <a:bodyPr/>
        <a:lstStyle/>
        <a:p>
          <a:r>
            <a:rPr lang="en-US"/>
            <a:t>Reflective statements</a:t>
          </a:r>
        </a:p>
      </dgm:t>
    </dgm:pt>
    <dgm:pt modelId="{ED6E5B94-FF3D-40D1-BA57-24DDA2EBD465}" type="parTrans" cxnId="{C714DB9D-564C-4741-BCBE-A17F502652E0}">
      <dgm:prSet/>
      <dgm:spPr/>
      <dgm:t>
        <a:bodyPr/>
        <a:lstStyle/>
        <a:p>
          <a:endParaRPr lang="en-US"/>
        </a:p>
      </dgm:t>
    </dgm:pt>
    <dgm:pt modelId="{059E356E-5702-4F1A-99A3-527A306E03EB}" type="sibTrans" cxnId="{C714DB9D-564C-4741-BCBE-A17F502652E0}">
      <dgm:prSet/>
      <dgm:spPr/>
      <dgm:t>
        <a:bodyPr/>
        <a:lstStyle/>
        <a:p>
          <a:endParaRPr lang="en-US"/>
        </a:p>
      </dgm:t>
    </dgm:pt>
    <dgm:pt modelId="{F10D853E-53F0-49A8-A8A4-E69995736882}">
      <dgm:prSet/>
      <dgm:spPr/>
      <dgm:t>
        <a:bodyPr/>
        <a:lstStyle/>
        <a:p>
          <a:r>
            <a:rPr lang="en-US"/>
            <a:t>Summarize </a:t>
          </a:r>
        </a:p>
      </dgm:t>
    </dgm:pt>
    <dgm:pt modelId="{8B7D0E9B-3BA3-4729-B916-427CB92AF7E7}" type="parTrans" cxnId="{4F49D7C7-D06D-4136-AF51-17DD6A9313CB}">
      <dgm:prSet/>
      <dgm:spPr/>
      <dgm:t>
        <a:bodyPr/>
        <a:lstStyle/>
        <a:p>
          <a:endParaRPr lang="en-US"/>
        </a:p>
      </dgm:t>
    </dgm:pt>
    <dgm:pt modelId="{E7822BE0-5C51-4DFC-AD7A-CD3F5BDCAF9D}" type="sibTrans" cxnId="{4F49D7C7-D06D-4136-AF51-17DD6A9313CB}">
      <dgm:prSet/>
      <dgm:spPr/>
      <dgm:t>
        <a:bodyPr/>
        <a:lstStyle/>
        <a:p>
          <a:endParaRPr lang="en-US"/>
        </a:p>
      </dgm:t>
    </dgm:pt>
    <dgm:pt modelId="{43EE88E9-A3E2-40AA-83EC-54024165AF3A}">
      <dgm:prSet/>
      <dgm:spPr/>
      <dgm:t>
        <a:bodyPr/>
        <a:lstStyle/>
        <a:p>
          <a:r>
            <a:rPr lang="en-US"/>
            <a:t>Use Person-Centered language including: </a:t>
          </a:r>
        </a:p>
      </dgm:t>
    </dgm:pt>
    <dgm:pt modelId="{B1F93812-C00F-41CF-88EC-568B309F212B}" type="parTrans" cxnId="{09D85F7D-2260-4288-B7DA-791B1CD3063F}">
      <dgm:prSet/>
      <dgm:spPr/>
      <dgm:t>
        <a:bodyPr/>
        <a:lstStyle/>
        <a:p>
          <a:endParaRPr lang="en-US"/>
        </a:p>
      </dgm:t>
    </dgm:pt>
    <dgm:pt modelId="{4B91E1DB-2BD3-46E7-8710-190F4634E73C}" type="sibTrans" cxnId="{09D85F7D-2260-4288-B7DA-791B1CD3063F}">
      <dgm:prSet/>
      <dgm:spPr/>
      <dgm:t>
        <a:bodyPr/>
        <a:lstStyle/>
        <a:p>
          <a:endParaRPr lang="en-US"/>
        </a:p>
      </dgm:t>
    </dgm:pt>
    <dgm:pt modelId="{A4EFC20A-13D6-4B6F-BF15-667C6231CC33}">
      <dgm:prSet/>
      <dgm:spPr/>
      <dgm:t>
        <a:bodyPr/>
        <a:lstStyle/>
        <a:p>
          <a:r>
            <a:rPr lang="en-US"/>
            <a:t>Members name or I statement.  Refrain from using “Member”</a:t>
          </a:r>
        </a:p>
      </dgm:t>
    </dgm:pt>
    <dgm:pt modelId="{D9285FDC-0EE6-4753-A326-9B0FCC0A7B54}" type="parTrans" cxnId="{B0554DDA-CDFD-4AA2-B754-279B7CB7ECDE}">
      <dgm:prSet/>
      <dgm:spPr/>
      <dgm:t>
        <a:bodyPr/>
        <a:lstStyle/>
        <a:p>
          <a:endParaRPr lang="en-US"/>
        </a:p>
      </dgm:t>
    </dgm:pt>
    <dgm:pt modelId="{FB251611-952D-465B-9637-5138DDB1C830}" type="sibTrans" cxnId="{B0554DDA-CDFD-4AA2-B754-279B7CB7ECDE}">
      <dgm:prSet/>
      <dgm:spPr/>
      <dgm:t>
        <a:bodyPr/>
        <a:lstStyle/>
        <a:p>
          <a:endParaRPr lang="en-US"/>
        </a:p>
      </dgm:t>
    </dgm:pt>
    <dgm:pt modelId="{E3802E96-03EF-4F21-9114-AA1E1B79A572}">
      <dgm:prSet/>
      <dgm:spPr/>
      <dgm:t>
        <a:bodyPr/>
        <a:lstStyle/>
        <a:p>
          <a:r>
            <a:rPr lang="en-US"/>
            <a:t>Would like to, wants to, etc.  Refrain from using “will” or “should” </a:t>
          </a:r>
        </a:p>
      </dgm:t>
    </dgm:pt>
    <dgm:pt modelId="{0E2E47AE-1D87-423C-9F6B-A48571953C3C}" type="parTrans" cxnId="{9EB30D72-5423-48C5-A995-EE161B717377}">
      <dgm:prSet/>
      <dgm:spPr/>
      <dgm:t>
        <a:bodyPr/>
        <a:lstStyle/>
        <a:p>
          <a:endParaRPr lang="en-US"/>
        </a:p>
      </dgm:t>
    </dgm:pt>
    <dgm:pt modelId="{FB4EED6F-F37A-4E95-B6FD-9A9CDEA52810}" type="sibTrans" cxnId="{9EB30D72-5423-48C5-A995-EE161B717377}">
      <dgm:prSet/>
      <dgm:spPr/>
      <dgm:t>
        <a:bodyPr/>
        <a:lstStyle/>
        <a:p>
          <a:endParaRPr lang="en-US"/>
        </a:p>
      </dgm:t>
    </dgm:pt>
    <dgm:pt modelId="{0691BD73-7468-4CAA-85D3-E74C3046A311}" type="pres">
      <dgm:prSet presAssocID="{B54524C3-021E-4DD6-94E9-9B0EDABEA3C9}" presName="linear" presStyleCnt="0">
        <dgm:presLayoutVars>
          <dgm:animLvl val="lvl"/>
          <dgm:resizeHandles val="exact"/>
        </dgm:presLayoutVars>
      </dgm:prSet>
      <dgm:spPr/>
    </dgm:pt>
    <dgm:pt modelId="{75630817-244A-482D-9D96-86403A81672F}" type="pres">
      <dgm:prSet presAssocID="{1D0E277B-0E55-4C33-BA24-6B6607CC0670}" presName="parentText" presStyleLbl="node1" presStyleIdx="0" presStyleCnt="4">
        <dgm:presLayoutVars>
          <dgm:chMax val="0"/>
          <dgm:bulletEnabled val="1"/>
        </dgm:presLayoutVars>
      </dgm:prSet>
      <dgm:spPr/>
    </dgm:pt>
    <dgm:pt modelId="{31B514F5-F01F-41E3-8111-30B76AD80E14}" type="pres">
      <dgm:prSet presAssocID="{1D0E277B-0E55-4C33-BA24-6B6607CC0670}" presName="childText" presStyleLbl="revTx" presStyleIdx="0" presStyleCnt="3">
        <dgm:presLayoutVars>
          <dgm:bulletEnabled val="1"/>
        </dgm:presLayoutVars>
      </dgm:prSet>
      <dgm:spPr/>
    </dgm:pt>
    <dgm:pt modelId="{F0983639-2344-4D26-B2BF-D11CFCFA2952}" type="pres">
      <dgm:prSet presAssocID="{CF333CB4-0537-442B-B232-6684B4020342}" presName="parentText" presStyleLbl="node1" presStyleIdx="1" presStyleCnt="4">
        <dgm:presLayoutVars>
          <dgm:chMax val="0"/>
          <dgm:bulletEnabled val="1"/>
        </dgm:presLayoutVars>
      </dgm:prSet>
      <dgm:spPr/>
    </dgm:pt>
    <dgm:pt modelId="{E178F107-C0E3-4535-BAB5-A63045E2C707}" type="pres">
      <dgm:prSet presAssocID="{0765DCAC-615A-43C3-B52A-57A6DDF43A25}" presName="spacer" presStyleCnt="0"/>
      <dgm:spPr/>
    </dgm:pt>
    <dgm:pt modelId="{C10C7F35-2237-48A0-BBC9-BC80C06137E2}" type="pres">
      <dgm:prSet presAssocID="{143078DF-BFE6-4C6B-A408-C1D41FA360FA}" presName="parentText" presStyleLbl="node1" presStyleIdx="2" presStyleCnt="4">
        <dgm:presLayoutVars>
          <dgm:chMax val="0"/>
          <dgm:bulletEnabled val="1"/>
        </dgm:presLayoutVars>
      </dgm:prSet>
      <dgm:spPr/>
    </dgm:pt>
    <dgm:pt modelId="{6686379C-54B2-4F10-909B-FFE759FDE0A5}" type="pres">
      <dgm:prSet presAssocID="{143078DF-BFE6-4C6B-A408-C1D41FA360FA}" presName="childText" presStyleLbl="revTx" presStyleIdx="1" presStyleCnt="3">
        <dgm:presLayoutVars>
          <dgm:bulletEnabled val="1"/>
        </dgm:presLayoutVars>
      </dgm:prSet>
      <dgm:spPr/>
    </dgm:pt>
    <dgm:pt modelId="{85AE0A16-353B-4EDC-A520-E31BFBEDEE2E}" type="pres">
      <dgm:prSet presAssocID="{43EE88E9-A3E2-40AA-83EC-54024165AF3A}" presName="parentText" presStyleLbl="node1" presStyleIdx="3" presStyleCnt="4">
        <dgm:presLayoutVars>
          <dgm:chMax val="0"/>
          <dgm:bulletEnabled val="1"/>
        </dgm:presLayoutVars>
      </dgm:prSet>
      <dgm:spPr/>
    </dgm:pt>
    <dgm:pt modelId="{486E28FB-C46B-4FB6-91FA-7710E88D97F2}" type="pres">
      <dgm:prSet presAssocID="{43EE88E9-A3E2-40AA-83EC-54024165AF3A}" presName="childText" presStyleLbl="revTx" presStyleIdx="2" presStyleCnt="3">
        <dgm:presLayoutVars>
          <dgm:bulletEnabled val="1"/>
        </dgm:presLayoutVars>
      </dgm:prSet>
      <dgm:spPr/>
    </dgm:pt>
  </dgm:ptLst>
  <dgm:cxnLst>
    <dgm:cxn modelId="{D43DC00D-E4B4-4DE4-B565-E88C8F99EE4C}" type="presOf" srcId="{F997EA76-80C8-476D-8855-05F0CA4D6C38}" destId="{6686379C-54B2-4F10-909B-FFE759FDE0A5}" srcOrd="0" destOrd="1" presId="urn:microsoft.com/office/officeart/2005/8/layout/vList2"/>
    <dgm:cxn modelId="{E68CED0F-02A0-4103-B6FB-11A5F23969DD}" srcId="{1D0E277B-0E55-4C33-BA24-6B6607CC0670}" destId="{2B868220-4A98-44B1-B358-F8A129D3AEA8}" srcOrd="0" destOrd="0" parTransId="{EFA3ECC9-7A3E-482E-B01B-B29E86A85E7A}" sibTransId="{5FAEB95E-5A5D-4366-9BA9-5026B0456574}"/>
    <dgm:cxn modelId="{8ACC6711-936C-40C5-9D5D-47CACE06862A}" type="presOf" srcId="{43EE88E9-A3E2-40AA-83EC-54024165AF3A}" destId="{85AE0A16-353B-4EDC-A520-E31BFBEDEE2E}" srcOrd="0" destOrd="0" presId="urn:microsoft.com/office/officeart/2005/8/layout/vList2"/>
    <dgm:cxn modelId="{C98FFF20-9F38-4380-9D94-2423BA9E0FBC}" type="presOf" srcId="{2B868220-4A98-44B1-B358-F8A129D3AEA8}" destId="{31B514F5-F01F-41E3-8111-30B76AD80E14}" srcOrd="0" destOrd="0" presId="urn:microsoft.com/office/officeart/2005/8/layout/vList2"/>
    <dgm:cxn modelId="{3BD5432B-3C7E-483C-A482-86729701E449}" type="presOf" srcId="{E3802E96-03EF-4F21-9114-AA1E1B79A572}" destId="{486E28FB-C46B-4FB6-91FA-7710E88D97F2}" srcOrd="0" destOrd="1" presId="urn:microsoft.com/office/officeart/2005/8/layout/vList2"/>
    <dgm:cxn modelId="{862AE83F-2E0E-43E8-934F-C5936504D25C}" type="presOf" srcId="{B54524C3-021E-4DD6-94E9-9B0EDABEA3C9}" destId="{0691BD73-7468-4CAA-85D3-E74C3046A311}" srcOrd="0" destOrd="0" presId="urn:microsoft.com/office/officeart/2005/8/layout/vList2"/>
    <dgm:cxn modelId="{2648BE42-95A3-4093-803F-B6A01B61EDBC}" type="presOf" srcId="{CF333CB4-0537-442B-B232-6684B4020342}" destId="{F0983639-2344-4D26-B2BF-D11CFCFA2952}" srcOrd="0" destOrd="0" presId="urn:microsoft.com/office/officeart/2005/8/layout/vList2"/>
    <dgm:cxn modelId="{17257C46-4A9A-4ACC-8430-B8F77CC48027}" srcId="{B54524C3-021E-4DD6-94E9-9B0EDABEA3C9}" destId="{143078DF-BFE6-4C6B-A408-C1D41FA360FA}" srcOrd="2" destOrd="0" parTransId="{D4F48F4D-4C77-4DFE-B328-657915A3CBF5}" sibTransId="{B6AD1630-36CD-43EC-A59F-32D108984379}"/>
    <dgm:cxn modelId="{7790B369-EF76-4794-B70A-276C847222C8}" type="presOf" srcId="{1D0E277B-0E55-4C33-BA24-6B6607CC0670}" destId="{75630817-244A-482D-9D96-86403A81672F}" srcOrd="0" destOrd="0" presId="urn:microsoft.com/office/officeart/2005/8/layout/vList2"/>
    <dgm:cxn modelId="{9EB30D72-5423-48C5-A995-EE161B717377}" srcId="{43EE88E9-A3E2-40AA-83EC-54024165AF3A}" destId="{E3802E96-03EF-4F21-9114-AA1E1B79A572}" srcOrd="1" destOrd="0" parTransId="{0E2E47AE-1D87-423C-9F6B-A48571953C3C}" sibTransId="{FB4EED6F-F37A-4E95-B6FD-9A9CDEA52810}"/>
    <dgm:cxn modelId="{6736A059-B765-4261-B165-25A1F2ADF37E}" srcId="{143078DF-BFE6-4C6B-A408-C1D41FA360FA}" destId="{9FD74C73-0EA1-4A55-BC4A-A8C0FF16449F}" srcOrd="0" destOrd="0" parTransId="{33C0BC16-42D0-4331-A3B2-2DADB3004234}" sibTransId="{A110BBD2-31BC-4F89-99BD-6D1C7FF860D8}"/>
    <dgm:cxn modelId="{09D85F7D-2260-4288-B7DA-791B1CD3063F}" srcId="{B54524C3-021E-4DD6-94E9-9B0EDABEA3C9}" destId="{43EE88E9-A3E2-40AA-83EC-54024165AF3A}" srcOrd="3" destOrd="0" parTransId="{B1F93812-C00F-41CF-88EC-568B309F212B}" sibTransId="{4B91E1DB-2BD3-46E7-8710-190F4634E73C}"/>
    <dgm:cxn modelId="{F5E27085-85C8-4EBB-B12C-88E3482CCC30}" srcId="{B54524C3-021E-4DD6-94E9-9B0EDABEA3C9}" destId="{1D0E277B-0E55-4C33-BA24-6B6607CC0670}" srcOrd="0" destOrd="0" parTransId="{1D408703-3D06-4971-877F-147FEE877280}" sibTransId="{D7E8CE8A-A920-45E3-8DB7-6CF89AE31A91}"/>
    <dgm:cxn modelId="{E405ED96-0031-4093-8B53-854B1EB92DFF}" srcId="{B54524C3-021E-4DD6-94E9-9B0EDABEA3C9}" destId="{CF333CB4-0537-442B-B232-6684B4020342}" srcOrd="1" destOrd="0" parTransId="{4AEEFF44-4A0E-4F8E-86BE-432BB00665BF}" sibTransId="{0765DCAC-615A-43C3-B52A-57A6DDF43A25}"/>
    <dgm:cxn modelId="{C714DB9D-564C-4741-BCBE-A17F502652E0}" srcId="{143078DF-BFE6-4C6B-A408-C1D41FA360FA}" destId="{F997EA76-80C8-476D-8855-05F0CA4D6C38}" srcOrd="1" destOrd="0" parTransId="{ED6E5B94-FF3D-40D1-BA57-24DDA2EBD465}" sibTransId="{059E356E-5702-4F1A-99A3-527A306E03EB}"/>
    <dgm:cxn modelId="{29D79BBB-C0F4-42EB-9E70-E242AAD98834}" type="presOf" srcId="{A4EFC20A-13D6-4B6F-BF15-667C6231CC33}" destId="{486E28FB-C46B-4FB6-91FA-7710E88D97F2}" srcOrd="0" destOrd="0" presId="urn:microsoft.com/office/officeart/2005/8/layout/vList2"/>
    <dgm:cxn modelId="{47961AC3-9809-49FC-8993-3CD2F274ECA7}" type="presOf" srcId="{9FD74C73-0EA1-4A55-BC4A-A8C0FF16449F}" destId="{6686379C-54B2-4F10-909B-FFE759FDE0A5}" srcOrd="0" destOrd="0" presId="urn:microsoft.com/office/officeart/2005/8/layout/vList2"/>
    <dgm:cxn modelId="{4F49D7C7-D06D-4136-AF51-17DD6A9313CB}" srcId="{143078DF-BFE6-4C6B-A408-C1D41FA360FA}" destId="{F10D853E-53F0-49A8-A8A4-E69995736882}" srcOrd="2" destOrd="0" parTransId="{8B7D0E9B-3BA3-4729-B916-427CB92AF7E7}" sibTransId="{E7822BE0-5C51-4DFC-AD7A-CD3F5BDCAF9D}"/>
    <dgm:cxn modelId="{2DEB5DCB-9D1C-4C56-8FC1-C8C48C9C38FE}" type="presOf" srcId="{143078DF-BFE6-4C6B-A408-C1D41FA360FA}" destId="{C10C7F35-2237-48A0-BBC9-BC80C06137E2}" srcOrd="0" destOrd="0" presId="urn:microsoft.com/office/officeart/2005/8/layout/vList2"/>
    <dgm:cxn modelId="{5831E0CE-F2CB-4FE5-979B-124646DB68A1}" type="presOf" srcId="{F10D853E-53F0-49A8-A8A4-E69995736882}" destId="{6686379C-54B2-4F10-909B-FFE759FDE0A5}" srcOrd="0" destOrd="2" presId="urn:microsoft.com/office/officeart/2005/8/layout/vList2"/>
    <dgm:cxn modelId="{B0554DDA-CDFD-4AA2-B754-279B7CB7ECDE}" srcId="{43EE88E9-A3E2-40AA-83EC-54024165AF3A}" destId="{A4EFC20A-13D6-4B6F-BF15-667C6231CC33}" srcOrd="0" destOrd="0" parTransId="{D9285FDC-0EE6-4753-A326-9B0FCC0A7B54}" sibTransId="{FB251611-952D-465B-9637-5138DDB1C830}"/>
    <dgm:cxn modelId="{B1053A9E-413B-4302-8F11-7D0A957E2FB7}" type="presParOf" srcId="{0691BD73-7468-4CAA-85D3-E74C3046A311}" destId="{75630817-244A-482D-9D96-86403A81672F}" srcOrd="0" destOrd="0" presId="urn:microsoft.com/office/officeart/2005/8/layout/vList2"/>
    <dgm:cxn modelId="{33928373-40E6-411C-9115-674E9E4535BB}" type="presParOf" srcId="{0691BD73-7468-4CAA-85D3-E74C3046A311}" destId="{31B514F5-F01F-41E3-8111-30B76AD80E14}" srcOrd="1" destOrd="0" presId="urn:microsoft.com/office/officeart/2005/8/layout/vList2"/>
    <dgm:cxn modelId="{2F8D6F9A-0043-4ADC-947C-887E142AF702}" type="presParOf" srcId="{0691BD73-7468-4CAA-85D3-E74C3046A311}" destId="{F0983639-2344-4D26-B2BF-D11CFCFA2952}" srcOrd="2" destOrd="0" presId="urn:microsoft.com/office/officeart/2005/8/layout/vList2"/>
    <dgm:cxn modelId="{FC322E8A-971D-4FEA-A22C-FA5CB8B087D0}" type="presParOf" srcId="{0691BD73-7468-4CAA-85D3-E74C3046A311}" destId="{E178F107-C0E3-4535-BAB5-A63045E2C707}" srcOrd="3" destOrd="0" presId="urn:microsoft.com/office/officeart/2005/8/layout/vList2"/>
    <dgm:cxn modelId="{4D48C5E0-1A59-4D6E-AAD3-088CD08068D3}" type="presParOf" srcId="{0691BD73-7468-4CAA-85D3-E74C3046A311}" destId="{C10C7F35-2237-48A0-BBC9-BC80C06137E2}" srcOrd="4" destOrd="0" presId="urn:microsoft.com/office/officeart/2005/8/layout/vList2"/>
    <dgm:cxn modelId="{E12E3D8B-8F8A-4216-90AD-DD024564F31D}" type="presParOf" srcId="{0691BD73-7468-4CAA-85D3-E74C3046A311}" destId="{6686379C-54B2-4F10-909B-FFE759FDE0A5}" srcOrd="5" destOrd="0" presId="urn:microsoft.com/office/officeart/2005/8/layout/vList2"/>
    <dgm:cxn modelId="{C082534E-1BAF-4E7E-AA85-5A3EEFF36F36}" type="presParOf" srcId="{0691BD73-7468-4CAA-85D3-E74C3046A311}" destId="{85AE0A16-353B-4EDC-A520-E31BFBEDEE2E}" srcOrd="6" destOrd="0" presId="urn:microsoft.com/office/officeart/2005/8/layout/vList2"/>
    <dgm:cxn modelId="{8B6A60E7-18AF-4603-AA9F-214EC1AAB5CE}" type="presParOf" srcId="{0691BD73-7468-4CAA-85D3-E74C3046A311}" destId="{486E28FB-C46B-4FB6-91FA-7710E88D97F2}"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966999-D00C-41D1-836E-3785A6377D0E}" type="doc">
      <dgm:prSet loTypeId="urn:microsoft.com/office/officeart/2016/7/layout/VerticalDownArrowProcess" loCatId="process" qsTypeId="urn:microsoft.com/office/officeart/2005/8/quickstyle/simple5" qsCatId="simple" csTypeId="urn:microsoft.com/office/officeart/2005/8/colors/accent3_2" csCatId="accent3"/>
      <dgm:spPr/>
      <dgm:t>
        <a:bodyPr/>
        <a:lstStyle/>
        <a:p>
          <a:endParaRPr lang="en-US"/>
        </a:p>
      </dgm:t>
    </dgm:pt>
    <dgm:pt modelId="{CB85B982-AAFF-4F9A-836D-DF6231FD2D17}">
      <dgm:prSet/>
      <dgm:spPr/>
      <dgm:t>
        <a:bodyPr/>
        <a:lstStyle/>
        <a:p>
          <a:r>
            <a:rPr lang="en-US"/>
            <a:t>Gather</a:t>
          </a:r>
        </a:p>
      </dgm:t>
    </dgm:pt>
    <dgm:pt modelId="{FBF6A2F9-76B5-45B6-AC8B-BBE4978E95CB}" type="parTrans" cxnId="{5E3C18DB-8D26-4E9E-8BEC-8062E905E1FA}">
      <dgm:prSet/>
      <dgm:spPr/>
      <dgm:t>
        <a:bodyPr/>
        <a:lstStyle/>
        <a:p>
          <a:endParaRPr lang="en-US"/>
        </a:p>
      </dgm:t>
    </dgm:pt>
    <dgm:pt modelId="{38C682F5-13F9-4290-82DA-CB96B9B6B8E7}" type="sibTrans" cxnId="{5E3C18DB-8D26-4E9E-8BEC-8062E905E1FA}">
      <dgm:prSet/>
      <dgm:spPr/>
      <dgm:t>
        <a:bodyPr/>
        <a:lstStyle/>
        <a:p>
          <a:endParaRPr lang="en-US"/>
        </a:p>
      </dgm:t>
    </dgm:pt>
    <dgm:pt modelId="{F7E73D91-FD69-4AEE-9F22-4F7315AE3D87}">
      <dgm:prSet/>
      <dgm:spPr/>
      <dgm:t>
        <a:bodyPr/>
        <a:lstStyle/>
        <a:p>
          <a:r>
            <a:rPr lang="en-US"/>
            <a:t>Gather information from the Health Risk Assessment to prompt a goal </a:t>
          </a:r>
        </a:p>
      </dgm:t>
    </dgm:pt>
    <dgm:pt modelId="{14546627-A193-4B63-B3A1-1AE1E526B9CE}" type="parTrans" cxnId="{A9E4EE72-AD91-4E32-9951-A7362152BAA9}">
      <dgm:prSet/>
      <dgm:spPr/>
      <dgm:t>
        <a:bodyPr/>
        <a:lstStyle/>
        <a:p>
          <a:endParaRPr lang="en-US"/>
        </a:p>
      </dgm:t>
    </dgm:pt>
    <dgm:pt modelId="{CECB78FC-4DBD-44A2-8582-E5FE68D04276}" type="sibTrans" cxnId="{A9E4EE72-AD91-4E32-9951-A7362152BAA9}">
      <dgm:prSet/>
      <dgm:spPr/>
      <dgm:t>
        <a:bodyPr/>
        <a:lstStyle/>
        <a:p>
          <a:endParaRPr lang="en-US"/>
        </a:p>
      </dgm:t>
    </dgm:pt>
    <dgm:pt modelId="{70D3F03C-4535-41E3-80CD-2AD4AF2290B9}">
      <dgm:prSet/>
      <dgm:spPr/>
      <dgm:t>
        <a:bodyPr/>
        <a:lstStyle/>
        <a:p>
          <a:r>
            <a:rPr lang="en-US"/>
            <a:t>Help</a:t>
          </a:r>
        </a:p>
      </dgm:t>
    </dgm:pt>
    <dgm:pt modelId="{416F3E89-9ACF-43D3-8888-3A2B29CD79BC}" type="parTrans" cxnId="{EC2292B6-1CA7-48FA-AEF5-DAFC68F92E0E}">
      <dgm:prSet/>
      <dgm:spPr/>
      <dgm:t>
        <a:bodyPr/>
        <a:lstStyle/>
        <a:p>
          <a:endParaRPr lang="en-US"/>
        </a:p>
      </dgm:t>
    </dgm:pt>
    <dgm:pt modelId="{80B6EF65-20F1-4062-AE45-5F0327562170}" type="sibTrans" cxnId="{EC2292B6-1CA7-48FA-AEF5-DAFC68F92E0E}">
      <dgm:prSet/>
      <dgm:spPr/>
      <dgm:t>
        <a:bodyPr/>
        <a:lstStyle/>
        <a:p>
          <a:endParaRPr lang="en-US"/>
        </a:p>
      </dgm:t>
    </dgm:pt>
    <dgm:pt modelId="{33961447-DB55-4CAB-980D-B3EEE962B902}">
      <dgm:prSet/>
      <dgm:spPr/>
      <dgm:t>
        <a:bodyPr/>
        <a:lstStyle/>
        <a:p>
          <a:r>
            <a:rPr lang="en-US"/>
            <a:t>Help the member break down broad or vague statements into attainable goals</a:t>
          </a:r>
        </a:p>
      </dgm:t>
    </dgm:pt>
    <dgm:pt modelId="{627D77E5-A58D-45B4-9FC9-25C098AF7332}" type="parTrans" cxnId="{10B25FE9-866E-4E62-940A-B264190EE8BC}">
      <dgm:prSet/>
      <dgm:spPr/>
      <dgm:t>
        <a:bodyPr/>
        <a:lstStyle/>
        <a:p>
          <a:endParaRPr lang="en-US"/>
        </a:p>
      </dgm:t>
    </dgm:pt>
    <dgm:pt modelId="{4FBB31D9-392C-465C-B11F-5008CE33D161}" type="sibTrans" cxnId="{10B25FE9-866E-4E62-940A-B264190EE8BC}">
      <dgm:prSet/>
      <dgm:spPr/>
      <dgm:t>
        <a:bodyPr/>
        <a:lstStyle/>
        <a:p>
          <a:endParaRPr lang="en-US"/>
        </a:p>
      </dgm:t>
    </dgm:pt>
    <dgm:pt modelId="{BDCBEE68-69BD-4F6F-99FD-4E07663167D2}">
      <dgm:prSet/>
      <dgm:spPr/>
      <dgm:t>
        <a:bodyPr/>
        <a:lstStyle/>
        <a:p>
          <a:r>
            <a:rPr lang="en-US"/>
            <a:t>Being</a:t>
          </a:r>
        </a:p>
      </dgm:t>
    </dgm:pt>
    <dgm:pt modelId="{BDD6237E-C6C2-4C6A-A76B-2FA55BE4D2AA}" type="parTrans" cxnId="{5F7ABA75-E20E-4C44-96C0-1BBF1FE965F0}">
      <dgm:prSet/>
      <dgm:spPr/>
      <dgm:t>
        <a:bodyPr/>
        <a:lstStyle/>
        <a:p>
          <a:endParaRPr lang="en-US"/>
        </a:p>
      </dgm:t>
    </dgm:pt>
    <dgm:pt modelId="{0E29B137-D633-4AFB-BDED-61DE2D48FE3F}" type="sibTrans" cxnId="{5F7ABA75-E20E-4C44-96C0-1BBF1FE965F0}">
      <dgm:prSet/>
      <dgm:spPr/>
      <dgm:t>
        <a:bodyPr/>
        <a:lstStyle/>
        <a:p>
          <a:endParaRPr lang="en-US"/>
        </a:p>
      </dgm:t>
    </dgm:pt>
    <dgm:pt modelId="{46CEAC3E-FF10-46AA-8BCB-6775AF39C151}">
      <dgm:prSet/>
      <dgm:spPr/>
      <dgm:t>
        <a:bodyPr/>
        <a:lstStyle/>
        <a:p>
          <a:r>
            <a:rPr lang="en-US"/>
            <a:t>Being able to craft the answer to express what the member wants yet meet requirements </a:t>
          </a:r>
        </a:p>
      </dgm:t>
    </dgm:pt>
    <dgm:pt modelId="{6DFF9D59-335F-45E0-8A11-4112455B811C}" type="parTrans" cxnId="{C3BC6802-15B2-4A93-9B10-D18E7D3FD907}">
      <dgm:prSet/>
      <dgm:spPr/>
      <dgm:t>
        <a:bodyPr/>
        <a:lstStyle/>
        <a:p>
          <a:endParaRPr lang="en-US"/>
        </a:p>
      </dgm:t>
    </dgm:pt>
    <dgm:pt modelId="{B1E222F2-BBCC-4947-853C-262C14CB39BC}" type="sibTrans" cxnId="{C3BC6802-15B2-4A93-9B10-D18E7D3FD907}">
      <dgm:prSet/>
      <dgm:spPr/>
      <dgm:t>
        <a:bodyPr/>
        <a:lstStyle/>
        <a:p>
          <a:endParaRPr lang="en-US"/>
        </a:p>
      </dgm:t>
    </dgm:pt>
    <dgm:pt modelId="{DD378921-D100-4A21-B827-947165855855}">
      <dgm:prSet/>
      <dgm:spPr/>
      <dgm:t>
        <a:bodyPr/>
        <a:lstStyle/>
        <a:p>
          <a:r>
            <a:rPr lang="en-US"/>
            <a:t>Encourage</a:t>
          </a:r>
        </a:p>
      </dgm:t>
    </dgm:pt>
    <dgm:pt modelId="{78E0B8A5-D139-47B4-AC50-DFEB36B73FD8}" type="parTrans" cxnId="{9383D9D1-0F48-4FDA-A7C1-C6556780BA18}">
      <dgm:prSet/>
      <dgm:spPr/>
      <dgm:t>
        <a:bodyPr/>
        <a:lstStyle/>
        <a:p>
          <a:endParaRPr lang="en-US"/>
        </a:p>
      </dgm:t>
    </dgm:pt>
    <dgm:pt modelId="{4B0DE8A1-E63A-4452-8FDC-CEB0B062D4CB}" type="sibTrans" cxnId="{9383D9D1-0F48-4FDA-A7C1-C6556780BA18}">
      <dgm:prSet/>
      <dgm:spPr/>
      <dgm:t>
        <a:bodyPr/>
        <a:lstStyle/>
        <a:p>
          <a:endParaRPr lang="en-US"/>
        </a:p>
      </dgm:t>
    </dgm:pt>
    <dgm:pt modelId="{129E325C-07DD-4E52-8715-A80294FD864D}">
      <dgm:prSet/>
      <dgm:spPr/>
      <dgm:t>
        <a:bodyPr/>
        <a:lstStyle/>
        <a:p>
          <a:r>
            <a:rPr lang="en-US"/>
            <a:t>Encourage goals that have the potential for positive health and quality of life outcomes </a:t>
          </a:r>
        </a:p>
      </dgm:t>
    </dgm:pt>
    <dgm:pt modelId="{ACED4C3F-8F90-4F03-9B1B-47BC135BC921}" type="parTrans" cxnId="{676D5148-4044-481A-84C2-7BB6EBC84875}">
      <dgm:prSet/>
      <dgm:spPr/>
      <dgm:t>
        <a:bodyPr/>
        <a:lstStyle/>
        <a:p>
          <a:endParaRPr lang="en-US"/>
        </a:p>
      </dgm:t>
    </dgm:pt>
    <dgm:pt modelId="{D171DAB2-12DF-48AC-86B9-F1DDBC24474B}" type="sibTrans" cxnId="{676D5148-4044-481A-84C2-7BB6EBC84875}">
      <dgm:prSet/>
      <dgm:spPr/>
      <dgm:t>
        <a:bodyPr/>
        <a:lstStyle/>
        <a:p>
          <a:endParaRPr lang="en-US"/>
        </a:p>
      </dgm:t>
    </dgm:pt>
    <dgm:pt modelId="{422757BC-98B7-46FE-BCE2-D1CAB7F8B140}">
      <dgm:prSet/>
      <dgm:spPr/>
      <dgm:t>
        <a:bodyPr/>
        <a:lstStyle/>
        <a:p>
          <a:r>
            <a:rPr lang="en-US"/>
            <a:t>Promote</a:t>
          </a:r>
        </a:p>
      </dgm:t>
    </dgm:pt>
    <dgm:pt modelId="{D24D8A91-B657-4491-AD43-7644653CE4A0}" type="parTrans" cxnId="{7D8DF53F-5461-4EDA-8A82-F06A24114944}">
      <dgm:prSet/>
      <dgm:spPr/>
      <dgm:t>
        <a:bodyPr/>
        <a:lstStyle/>
        <a:p>
          <a:endParaRPr lang="en-US"/>
        </a:p>
      </dgm:t>
    </dgm:pt>
    <dgm:pt modelId="{F4F2B43A-B7C7-46E2-A5C7-609D2D218AF0}" type="sibTrans" cxnId="{7D8DF53F-5461-4EDA-8A82-F06A24114944}">
      <dgm:prSet/>
      <dgm:spPr/>
      <dgm:t>
        <a:bodyPr/>
        <a:lstStyle/>
        <a:p>
          <a:endParaRPr lang="en-US"/>
        </a:p>
      </dgm:t>
    </dgm:pt>
    <dgm:pt modelId="{1366C771-F64D-4503-AF94-4021BBA81C7E}">
      <dgm:prSet/>
      <dgm:spPr/>
      <dgm:t>
        <a:bodyPr/>
        <a:lstStyle/>
        <a:p>
          <a:r>
            <a:rPr lang="en-US"/>
            <a:t>Promote self-advocacy and self-realization. Help the member find their ‘can do’ attitude. “You are your best advocate”</a:t>
          </a:r>
        </a:p>
      </dgm:t>
    </dgm:pt>
    <dgm:pt modelId="{C5E51014-D464-41D0-9C4D-B97C13AE237A}" type="parTrans" cxnId="{6CA446C1-F8B5-4676-9243-B211F0312163}">
      <dgm:prSet/>
      <dgm:spPr/>
      <dgm:t>
        <a:bodyPr/>
        <a:lstStyle/>
        <a:p>
          <a:endParaRPr lang="en-US"/>
        </a:p>
      </dgm:t>
    </dgm:pt>
    <dgm:pt modelId="{BAC29830-DAD6-41F3-91A9-D015BACDBEF4}" type="sibTrans" cxnId="{6CA446C1-F8B5-4676-9243-B211F0312163}">
      <dgm:prSet/>
      <dgm:spPr/>
      <dgm:t>
        <a:bodyPr/>
        <a:lstStyle/>
        <a:p>
          <a:endParaRPr lang="en-US"/>
        </a:p>
      </dgm:t>
    </dgm:pt>
    <dgm:pt modelId="{328C44CA-82A1-4307-B5D6-DF2F09741C6F}">
      <dgm:prSet/>
      <dgm:spPr/>
      <dgm:t>
        <a:bodyPr/>
        <a:lstStyle/>
        <a:p>
          <a:r>
            <a:rPr lang="en-US"/>
            <a:t>Identify and address</a:t>
          </a:r>
        </a:p>
      </dgm:t>
    </dgm:pt>
    <dgm:pt modelId="{0BA1B4FE-568F-4A6D-A99E-899770A2A047}" type="parTrans" cxnId="{D227B372-766C-4462-A59D-6FEA7BDFD889}">
      <dgm:prSet/>
      <dgm:spPr/>
      <dgm:t>
        <a:bodyPr/>
        <a:lstStyle/>
        <a:p>
          <a:endParaRPr lang="en-US"/>
        </a:p>
      </dgm:t>
    </dgm:pt>
    <dgm:pt modelId="{9CCA8DF6-C752-4B96-9718-D82B6E03877F}" type="sibTrans" cxnId="{D227B372-766C-4462-A59D-6FEA7BDFD889}">
      <dgm:prSet/>
      <dgm:spPr/>
      <dgm:t>
        <a:bodyPr/>
        <a:lstStyle/>
        <a:p>
          <a:endParaRPr lang="en-US"/>
        </a:p>
      </dgm:t>
    </dgm:pt>
    <dgm:pt modelId="{4E9919EE-FCC8-4125-B836-C9D755A2FF84}">
      <dgm:prSet/>
      <dgm:spPr/>
      <dgm:t>
        <a:bodyPr/>
        <a:lstStyle/>
        <a:p>
          <a:r>
            <a:rPr lang="en-US"/>
            <a:t>Identify and address barriers </a:t>
          </a:r>
        </a:p>
      </dgm:t>
    </dgm:pt>
    <dgm:pt modelId="{FA3BFA45-83E1-4BCC-B518-2DC6B4E2C9BB}" type="parTrans" cxnId="{403587AB-7AA2-4979-BB8B-4FB78D748DEC}">
      <dgm:prSet/>
      <dgm:spPr/>
      <dgm:t>
        <a:bodyPr/>
        <a:lstStyle/>
        <a:p>
          <a:endParaRPr lang="en-US"/>
        </a:p>
      </dgm:t>
    </dgm:pt>
    <dgm:pt modelId="{F8354910-3959-4651-AD1A-71A3DB352B56}" type="sibTrans" cxnId="{403587AB-7AA2-4979-BB8B-4FB78D748DEC}">
      <dgm:prSet/>
      <dgm:spPr/>
      <dgm:t>
        <a:bodyPr/>
        <a:lstStyle/>
        <a:p>
          <a:endParaRPr lang="en-US"/>
        </a:p>
      </dgm:t>
    </dgm:pt>
    <dgm:pt modelId="{763F242F-48BA-49F0-8CC7-156737C7D048}">
      <dgm:prSet/>
      <dgm:spPr/>
      <dgm:t>
        <a:bodyPr/>
        <a:lstStyle/>
        <a:p>
          <a:r>
            <a:rPr lang="en-US"/>
            <a:t>Avoid</a:t>
          </a:r>
        </a:p>
      </dgm:t>
    </dgm:pt>
    <dgm:pt modelId="{99BE21BA-D5DE-4866-A993-BF58EFC3C0CA}" type="parTrans" cxnId="{00799AB7-5841-448C-964B-6B6F89185865}">
      <dgm:prSet/>
      <dgm:spPr/>
      <dgm:t>
        <a:bodyPr/>
        <a:lstStyle/>
        <a:p>
          <a:endParaRPr lang="en-US"/>
        </a:p>
      </dgm:t>
    </dgm:pt>
    <dgm:pt modelId="{DDB7DF8D-1020-4F3A-9896-BC2606167E79}" type="sibTrans" cxnId="{00799AB7-5841-448C-964B-6B6F89185865}">
      <dgm:prSet/>
      <dgm:spPr/>
      <dgm:t>
        <a:bodyPr/>
        <a:lstStyle/>
        <a:p>
          <a:endParaRPr lang="en-US"/>
        </a:p>
      </dgm:t>
    </dgm:pt>
    <dgm:pt modelId="{06775163-8029-47DA-BA50-848A2820205E}">
      <dgm:prSet/>
      <dgm:spPr/>
      <dgm:t>
        <a:bodyPr/>
        <a:lstStyle/>
        <a:p>
          <a:r>
            <a:rPr lang="en-US"/>
            <a:t>Avoid Clinical language (PCP, CC, PRN, CHF, SNV, HHA, etc.)</a:t>
          </a:r>
        </a:p>
      </dgm:t>
    </dgm:pt>
    <dgm:pt modelId="{017A83E9-1C1C-4C64-B36C-4E244D502455}" type="parTrans" cxnId="{94F782FF-770A-41AE-A0B0-2E59A0E66F91}">
      <dgm:prSet/>
      <dgm:spPr/>
      <dgm:t>
        <a:bodyPr/>
        <a:lstStyle/>
        <a:p>
          <a:endParaRPr lang="en-US"/>
        </a:p>
      </dgm:t>
    </dgm:pt>
    <dgm:pt modelId="{AF31C442-B891-4534-A4B4-E6E9A30E26C3}" type="sibTrans" cxnId="{94F782FF-770A-41AE-A0B0-2E59A0E66F91}">
      <dgm:prSet/>
      <dgm:spPr/>
      <dgm:t>
        <a:bodyPr/>
        <a:lstStyle/>
        <a:p>
          <a:endParaRPr lang="en-US"/>
        </a:p>
      </dgm:t>
    </dgm:pt>
    <dgm:pt modelId="{FC3D0DCB-B7D6-4134-BFE9-7F61665F7FEB}" type="pres">
      <dgm:prSet presAssocID="{E0966999-D00C-41D1-836E-3785A6377D0E}" presName="Name0" presStyleCnt="0">
        <dgm:presLayoutVars>
          <dgm:dir/>
          <dgm:animLvl val="lvl"/>
          <dgm:resizeHandles val="exact"/>
        </dgm:presLayoutVars>
      </dgm:prSet>
      <dgm:spPr/>
    </dgm:pt>
    <dgm:pt modelId="{B21D70A7-CDD9-49EE-8B3C-5BFF2B7D561F}" type="pres">
      <dgm:prSet presAssocID="{763F242F-48BA-49F0-8CC7-156737C7D048}" presName="boxAndChildren" presStyleCnt="0"/>
      <dgm:spPr/>
    </dgm:pt>
    <dgm:pt modelId="{E5BEC675-E87C-421F-9D7B-0E22D1D8A771}" type="pres">
      <dgm:prSet presAssocID="{763F242F-48BA-49F0-8CC7-156737C7D048}" presName="parentTextBox" presStyleLbl="alignNode1" presStyleIdx="0" presStyleCnt="7"/>
      <dgm:spPr/>
    </dgm:pt>
    <dgm:pt modelId="{A50BA6CC-EB52-4CF9-9AD8-1DD6A0B02F4D}" type="pres">
      <dgm:prSet presAssocID="{763F242F-48BA-49F0-8CC7-156737C7D048}" presName="descendantBox" presStyleLbl="bgAccFollowNode1" presStyleIdx="0" presStyleCnt="7"/>
      <dgm:spPr/>
    </dgm:pt>
    <dgm:pt modelId="{1DB54697-67A3-431C-AC49-9AEDB096EF41}" type="pres">
      <dgm:prSet presAssocID="{9CCA8DF6-C752-4B96-9718-D82B6E03877F}" presName="sp" presStyleCnt="0"/>
      <dgm:spPr/>
    </dgm:pt>
    <dgm:pt modelId="{2FE17A65-185D-44ED-81FE-124993232F14}" type="pres">
      <dgm:prSet presAssocID="{328C44CA-82A1-4307-B5D6-DF2F09741C6F}" presName="arrowAndChildren" presStyleCnt="0"/>
      <dgm:spPr/>
    </dgm:pt>
    <dgm:pt modelId="{1B93A205-5A54-4024-A54F-C41CE3929131}" type="pres">
      <dgm:prSet presAssocID="{328C44CA-82A1-4307-B5D6-DF2F09741C6F}" presName="parentTextArrow" presStyleLbl="node1" presStyleIdx="0" presStyleCnt="0"/>
      <dgm:spPr/>
    </dgm:pt>
    <dgm:pt modelId="{23673689-5280-4655-A6BC-8372924EF53E}" type="pres">
      <dgm:prSet presAssocID="{328C44CA-82A1-4307-B5D6-DF2F09741C6F}" presName="arrow" presStyleLbl="alignNode1" presStyleIdx="1" presStyleCnt="7"/>
      <dgm:spPr/>
    </dgm:pt>
    <dgm:pt modelId="{C48AD93F-5A1D-4822-9084-0FE117CFF0DA}" type="pres">
      <dgm:prSet presAssocID="{328C44CA-82A1-4307-B5D6-DF2F09741C6F}" presName="descendantArrow" presStyleLbl="bgAccFollowNode1" presStyleIdx="1" presStyleCnt="7"/>
      <dgm:spPr/>
    </dgm:pt>
    <dgm:pt modelId="{113CD870-80F7-407F-8563-2060ADEC8527}" type="pres">
      <dgm:prSet presAssocID="{F4F2B43A-B7C7-46E2-A5C7-609D2D218AF0}" presName="sp" presStyleCnt="0"/>
      <dgm:spPr/>
    </dgm:pt>
    <dgm:pt modelId="{07B8F466-55F1-4177-A491-64853017F6A3}" type="pres">
      <dgm:prSet presAssocID="{422757BC-98B7-46FE-BCE2-D1CAB7F8B140}" presName="arrowAndChildren" presStyleCnt="0"/>
      <dgm:spPr/>
    </dgm:pt>
    <dgm:pt modelId="{3C8D1E34-6F8F-4416-A999-4D1981156FF9}" type="pres">
      <dgm:prSet presAssocID="{422757BC-98B7-46FE-BCE2-D1CAB7F8B140}" presName="parentTextArrow" presStyleLbl="node1" presStyleIdx="0" presStyleCnt="0"/>
      <dgm:spPr/>
    </dgm:pt>
    <dgm:pt modelId="{F2640F32-DFA7-43B3-AC54-C1CA03C27259}" type="pres">
      <dgm:prSet presAssocID="{422757BC-98B7-46FE-BCE2-D1CAB7F8B140}" presName="arrow" presStyleLbl="alignNode1" presStyleIdx="2" presStyleCnt="7"/>
      <dgm:spPr/>
    </dgm:pt>
    <dgm:pt modelId="{1FDD8E1F-EE0D-4EF8-89FA-5BDE2FE00339}" type="pres">
      <dgm:prSet presAssocID="{422757BC-98B7-46FE-BCE2-D1CAB7F8B140}" presName="descendantArrow" presStyleLbl="bgAccFollowNode1" presStyleIdx="2" presStyleCnt="7"/>
      <dgm:spPr/>
    </dgm:pt>
    <dgm:pt modelId="{41FE39E4-15DD-4B11-A635-E12DACF84355}" type="pres">
      <dgm:prSet presAssocID="{4B0DE8A1-E63A-4452-8FDC-CEB0B062D4CB}" presName="sp" presStyleCnt="0"/>
      <dgm:spPr/>
    </dgm:pt>
    <dgm:pt modelId="{88F5E9AC-7AE9-4056-854C-E8A772574582}" type="pres">
      <dgm:prSet presAssocID="{DD378921-D100-4A21-B827-947165855855}" presName="arrowAndChildren" presStyleCnt="0"/>
      <dgm:spPr/>
    </dgm:pt>
    <dgm:pt modelId="{B08CDB57-F355-437C-BC7B-65FF2B896335}" type="pres">
      <dgm:prSet presAssocID="{DD378921-D100-4A21-B827-947165855855}" presName="parentTextArrow" presStyleLbl="node1" presStyleIdx="0" presStyleCnt="0"/>
      <dgm:spPr/>
    </dgm:pt>
    <dgm:pt modelId="{497741E3-7069-4109-B113-0FEFA6F7D4F6}" type="pres">
      <dgm:prSet presAssocID="{DD378921-D100-4A21-B827-947165855855}" presName="arrow" presStyleLbl="alignNode1" presStyleIdx="3" presStyleCnt="7"/>
      <dgm:spPr/>
    </dgm:pt>
    <dgm:pt modelId="{1A9FA59E-3CE9-4212-B6B9-FC1326974255}" type="pres">
      <dgm:prSet presAssocID="{DD378921-D100-4A21-B827-947165855855}" presName="descendantArrow" presStyleLbl="bgAccFollowNode1" presStyleIdx="3" presStyleCnt="7"/>
      <dgm:spPr/>
    </dgm:pt>
    <dgm:pt modelId="{DF7A1814-271B-4D50-BD10-7397049F3667}" type="pres">
      <dgm:prSet presAssocID="{0E29B137-D633-4AFB-BDED-61DE2D48FE3F}" presName="sp" presStyleCnt="0"/>
      <dgm:spPr/>
    </dgm:pt>
    <dgm:pt modelId="{2F04BFCB-A896-4BB0-A06B-81A178A05907}" type="pres">
      <dgm:prSet presAssocID="{BDCBEE68-69BD-4F6F-99FD-4E07663167D2}" presName="arrowAndChildren" presStyleCnt="0"/>
      <dgm:spPr/>
    </dgm:pt>
    <dgm:pt modelId="{70A17EA4-554E-4777-B91E-9CCC02D6B614}" type="pres">
      <dgm:prSet presAssocID="{BDCBEE68-69BD-4F6F-99FD-4E07663167D2}" presName="parentTextArrow" presStyleLbl="node1" presStyleIdx="0" presStyleCnt="0"/>
      <dgm:spPr/>
    </dgm:pt>
    <dgm:pt modelId="{01D8C499-33E8-423C-9210-8C8E0C947937}" type="pres">
      <dgm:prSet presAssocID="{BDCBEE68-69BD-4F6F-99FD-4E07663167D2}" presName="arrow" presStyleLbl="alignNode1" presStyleIdx="4" presStyleCnt="7"/>
      <dgm:spPr/>
    </dgm:pt>
    <dgm:pt modelId="{1478F1F6-63E8-4C4B-98E5-D8C960262952}" type="pres">
      <dgm:prSet presAssocID="{BDCBEE68-69BD-4F6F-99FD-4E07663167D2}" presName="descendantArrow" presStyleLbl="bgAccFollowNode1" presStyleIdx="4" presStyleCnt="7"/>
      <dgm:spPr/>
    </dgm:pt>
    <dgm:pt modelId="{93EE6F3E-7AA9-4F4F-9BC8-321D7072E578}" type="pres">
      <dgm:prSet presAssocID="{80B6EF65-20F1-4062-AE45-5F0327562170}" presName="sp" presStyleCnt="0"/>
      <dgm:spPr/>
    </dgm:pt>
    <dgm:pt modelId="{FAE6888E-A9D4-477F-A06D-F08003E8428C}" type="pres">
      <dgm:prSet presAssocID="{70D3F03C-4535-41E3-80CD-2AD4AF2290B9}" presName="arrowAndChildren" presStyleCnt="0"/>
      <dgm:spPr/>
    </dgm:pt>
    <dgm:pt modelId="{4D89BD8C-1919-4720-918B-82D211A3D1EF}" type="pres">
      <dgm:prSet presAssocID="{70D3F03C-4535-41E3-80CD-2AD4AF2290B9}" presName="parentTextArrow" presStyleLbl="node1" presStyleIdx="0" presStyleCnt="0"/>
      <dgm:spPr/>
    </dgm:pt>
    <dgm:pt modelId="{32C97A69-4F27-4F6B-BD52-02B73F6F4F03}" type="pres">
      <dgm:prSet presAssocID="{70D3F03C-4535-41E3-80CD-2AD4AF2290B9}" presName="arrow" presStyleLbl="alignNode1" presStyleIdx="5" presStyleCnt="7"/>
      <dgm:spPr/>
    </dgm:pt>
    <dgm:pt modelId="{B0C59D7A-470C-4FC8-ADCF-70D3FD404AFF}" type="pres">
      <dgm:prSet presAssocID="{70D3F03C-4535-41E3-80CD-2AD4AF2290B9}" presName="descendantArrow" presStyleLbl="bgAccFollowNode1" presStyleIdx="5" presStyleCnt="7"/>
      <dgm:spPr/>
    </dgm:pt>
    <dgm:pt modelId="{7C29F299-C1B8-44FE-9576-77CE51246576}" type="pres">
      <dgm:prSet presAssocID="{38C682F5-13F9-4290-82DA-CB96B9B6B8E7}" presName="sp" presStyleCnt="0"/>
      <dgm:spPr/>
    </dgm:pt>
    <dgm:pt modelId="{A3613CEB-AC7E-4C38-9811-027399359E49}" type="pres">
      <dgm:prSet presAssocID="{CB85B982-AAFF-4F9A-836D-DF6231FD2D17}" presName="arrowAndChildren" presStyleCnt="0"/>
      <dgm:spPr/>
    </dgm:pt>
    <dgm:pt modelId="{DB78C932-36E1-446A-916B-FF2859501C7B}" type="pres">
      <dgm:prSet presAssocID="{CB85B982-AAFF-4F9A-836D-DF6231FD2D17}" presName="parentTextArrow" presStyleLbl="node1" presStyleIdx="0" presStyleCnt="0"/>
      <dgm:spPr/>
    </dgm:pt>
    <dgm:pt modelId="{73CB8192-3F30-46DA-A857-001368693ED4}" type="pres">
      <dgm:prSet presAssocID="{CB85B982-AAFF-4F9A-836D-DF6231FD2D17}" presName="arrow" presStyleLbl="alignNode1" presStyleIdx="6" presStyleCnt="7"/>
      <dgm:spPr/>
    </dgm:pt>
    <dgm:pt modelId="{A81D14B5-1DC4-4384-9067-A40510871689}" type="pres">
      <dgm:prSet presAssocID="{CB85B982-AAFF-4F9A-836D-DF6231FD2D17}" presName="descendantArrow" presStyleLbl="bgAccFollowNode1" presStyleIdx="6" presStyleCnt="7"/>
      <dgm:spPr/>
    </dgm:pt>
  </dgm:ptLst>
  <dgm:cxnLst>
    <dgm:cxn modelId="{21C49E01-1C36-4F55-BFE8-9337D2428A33}" type="presOf" srcId="{06775163-8029-47DA-BA50-848A2820205E}" destId="{A50BA6CC-EB52-4CF9-9AD8-1DD6A0B02F4D}" srcOrd="0" destOrd="0" presId="urn:microsoft.com/office/officeart/2016/7/layout/VerticalDownArrowProcess"/>
    <dgm:cxn modelId="{C3BC6802-15B2-4A93-9B10-D18E7D3FD907}" srcId="{BDCBEE68-69BD-4F6F-99FD-4E07663167D2}" destId="{46CEAC3E-FF10-46AA-8BCB-6775AF39C151}" srcOrd="0" destOrd="0" parTransId="{6DFF9D59-335F-45E0-8A11-4112455B811C}" sibTransId="{B1E222F2-BBCC-4947-853C-262C14CB39BC}"/>
    <dgm:cxn modelId="{C7AA4A03-C64E-44B9-B869-0EE88768FF76}" type="presOf" srcId="{F7E73D91-FD69-4AEE-9F22-4F7315AE3D87}" destId="{A81D14B5-1DC4-4384-9067-A40510871689}" srcOrd="0" destOrd="0" presId="urn:microsoft.com/office/officeart/2016/7/layout/VerticalDownArrowProcess"/>
    <dgm:cxn modelId="{CDADF909-C812-47FE-B77B-8526D5254188}" type="presOf" srcId="{DD378921-D100-4A21-B827-947165855855}" destId="{497741E3-7069-4109-B113-0FEFA6F7D4F6}" srcOrd="1" destOrd="0" presId="urn:microsoft.com/office/officeart/2016/7/layout/VerticalDownArrowProcess"/>
    <dgm:cxn modelId="{41DA9E20-569E-4C77-909E-E421C0F0703D}" type="presOf" srcId="{422757BC-98B7-46FE-BCE2-D1CAB7F8B140}" destId="{F2640F32-DFA7-43B3-AC54-C1CA03C27259}" srcOrd="1" destOrd="0" presId="urn:microsoft.com/office/officeart/2016/7/layout/VerticalDownArrowProcess"/>
    <dgm:cxn modelId="{004EF92A-CD21-476D-851F-C7702936C89D}" type="presOf" srcId="{46CEAC3E-FF10-46AA-8BCB-6775AF39C151}" destId="{1478F1F6-63E8-4C4B-98E5-D8C960262952}" srcOrd="0" destOrd="0" presId="urn:microsoft.com/office/officeart/2016/7/layout/VerticalDownArrowProcess"/>
    <dgm:cxn modelId="{2D82832C-91B8-4107-AB8A-7530AE9A2567}" type="presOf" srcId="{BDCBEE68-69BD-4F6F-99FD-4E07663167D2}" destId="{70A17EA4-554E-4777-B91E-9CCC02D6B614}" srcOrd="0" destOrd="0" presId="urn:microsoft.com/office/officeart/2016/7/layout/VerticalDownArrowProcess"/>
    <dgm:cxn modelId="{9AB2FC2F-4D55-4052-ACB4-F4D49876A217}" type="presOf" srcId="{70D3F03C-4535-41E3-80CD-2AD4AF2290B9}" destId="{32C97A69-4F27-4F6B-BD52-02B73F6F4F03}" srcOrd="1" destOrd="0" presId="urn:microsoft.com/office/officeart/2016/7/layout/VerticalDownArrowProcess"/>
    <dgm:cxn modelId="{CD04E13A-145A-4D57-AD57-036FA66845EF}" type="presOf" srcId="{422757BC-98B7-46FE-BCE2-D1CAB7F8B140}" destId="{3C8D1E34-6F8F-4416-A999-4D1981156FF9}" srcOrd="0" destOrd="0" presId="urn:microsoft.com/office/officeart/2016/7/layout/VerticalDownArrowProcess"/>
    <dgm:cxn modelId="{7D8DF53F-5461-4EDA-8A82-F06A24114944}" srcId="{E0966999-D00C-41D1-836E-3785A6377D0E}" destId="{422757BC-98B7-46FE-BCE2-D1CAB7F8B140}" srcOrd="4" destOrd="0" parTransId="{D24D8A91-B657-4491-AD43-7644653CE4A0}" sibTransId="{F4F2B43A-B7C7-46E2-A5C7-609D2D218AF0}"/>
    <dgm:cxn modelId="{676D5148-4044-481A-84C2-7BB6EBC84875}" srcId="{DD378921-D100-4A21-B827-947165855855}" destId="{129E325C-07DD-4E52-8715-A80294FD864D}" srcOrd="0" destOrd="0" parTransId="{ACED4C3F-8F90-4F03-9B1B-47BC135BC921}" sibTransId="{D171DAB2-12DF-48AC-86B9-F1DDBC24474B}"/>
    <dgm:cxn modelId="{1546A64C-B9F5-4533-A49B-614AB42BDF81}" type="presOf" srcId="{DD378921-D100-4A21-B827-947165855855}" destId="{B08CDB57-F355-437C-BC7B-65FF2B896335}" srcOrd="0" destOrd="0" presId="urn:microsoft.com/office/officeart/2016/7/layout/VerticalDownArrowProcess"/>
    <dgm:cxn modelId="{E3605F4D-3DFF-4D48-93E5-B38A97940B94}" type="presOf" srcId="{1366C771-F64D-4503-AF94-4021BBA81C7E}" destId="{1FDD8E1F-EE0D-4EF8-89FA-5BDE2FE00339}" srcOrd="0" destOrd="0" presId="urn:microsoft.com/office/officeart/2016/7/layout/VerticalDownArrowProcess"/>
    <dgm:cxn modelId="{D227B372-766C-4462-A59D-6FEA7BDFD889}" srcId="{E0966999-D00C-41D1-836E-3785A6377D0E}" destId="{328C44CA-82A1-4307-B5D6-DF2F09741C6F}" srcOrd="5" destOrd="0" parTransId="{0BA1B4FE-568F-4A6D-A99E-899770A2A047}" sibTransId="{9CCA8DF6-C752-4B96-9718-D82B6E03877F}"/>
    <dgm:cxn modelId="{A9E4EE72-AD91-4E32-9951-A7362152BAA9}" srcId="{CB85B982-AAFF-4F9A-836D-DF6231FD2D17}" destId="{F7E73D91-FD69-4AEE-9F22-4F7315AE3D87}" srcOrd="0" destOrd="0" parTransId="{14546627-A193-4B63-B3A1-1AE1E526B9CE}" sibTransId="{CECB78FC-4DBD-44A2-8582-E5FE68D04276}"/>
    <dgm:cxn modelId="{76B1C773-7824-4A6D-95BC-DFEA6A128D19}" type="presOf" srcId="{E0966999-D00C-41D1-836E-3785A6377D0E}" destId="{FC3D0DCB-B7D6-4134-BFE9-7F61665F7FEB}" srcOrd="0" destOrd="0" presId="urn:microsoft.com/office/officeart/2016/7/layout/VerticalDownArrowProcess"/>
    <dgm:cxn modelId="{CD119E55-4001-4259-BADC-0929F531BC3F}" type="presOf" srcId="{CB85B982-AAFF-4F9A-836D-DF6231FD2D17}" destId="{73CB8192-3F30-46DA-A857-001368693ED4}" srcOrd="1" destOrd="0" presId="urn:microsoft.com/office/officeart/2016/7/layout/VerticalDownArrowProcess"/>
    <dgm:cxn modelId="{5F7ABA75-E20E-4C44-96C0-1BBF1FE965F0}" srcId="{E0966999-D00C-41D1-836E-3785A6377D0E}" destId="{BDCBEE68-69BD-4F6F-99FD-4E07663167D2}" srcOrd="2" destOrd="0" parTransId="{BDD6237E-C6C2-4C6A-A76B-2FA55BE4D2AA}" sibTransId="{0E29B137-D633-4AFB-BDED-61DE2D48FE3F}"/>
    <dgm:cxn modelId="{DDD8ED75-ED61-4D43-AD37-9F350821DCFB}" type="presOf" srcId="{328C44CA-82A1-4307-B5D6-DF2F09741C6F}" destId="{23673689-5280-4655-A6BC-8372924EF53E}" srcOrd="1" destOrd="0" presId="urn:microsoft.com/office/officeart/2016/7/layout/VerticalDownArrowProcess"/>
    <dgm:cxn modelId="{992E8D76-88DF-495E-884D-1673DFEE4EB5}" type="presOf" srcId="{763F242F-48BA-49F0-8CC7-156737C7D048}" destId="{E5BEC675-E87C-421F-9D7B-0E22D1D8A771}" srcOrd="0" destOrd="0" presId="urn:microsoft.com/office/officeart/2016/7/layout/VerticalDownArrowProcess"/>
    <dgm:cxn modelId="{A6952089-847C-4971-A267-3CCC7C66D289}" type="presOf" srcId="{328C44CA-82A1-4307-B5D6-DF2F09741C6F}" destId="{1B93A205-5A54-4024-A54F-C41CE3929131}" srcOrd="0" destOrd="0" presId="urn:microsoft.com/office/officeart/2016/7/layout/VerticalDownArrowProcess"/>
    <dgm:cxn modelId="{D834DC8F-2C3F-4410-9994-012B5F7A93BE}" type="presOf" srcId="{CB85B982-AAFF-4F9A-836D-DF6231FD2D17}" destId="{DB78C932-36E1-446A-916B-FF2859501C7B}" srcOrd="0" destOrd="0" presId="urn:microsoft.com/office/officeart/2016/7/layout/VerticalDownArrowProcess"/>
    <dgm:cxn modelId="{414FD594-F470-4344-8B57-311D2E0101BF}" type="presOf" srcId="{129E325C-07DD-4E52-8715-A80294FD864D}" destId="{1A9FA59E-3CE9-4212-B6B9-FC1326974255}" srcOrd="0" destOrd="0" presId="urn:microsoft.com/office/officeart/2016/7/layout/VerticalDownArrowProcess"/>
    <dgm:cxn modelId="{BA10419D-92AF-4B75-A415-C0032FE15EA5}" type="presOf" srcId="{BDCBEE68-69BD-4F6F-99FD-4E07663167D2}" destId="{01D8C499-33E8-423C-9210-8C8E0C947937}" srcOrd="1" destOrd="0" presId="urn:microsoft.com/office/officeart/2016/7/layout/VerticalDownArrowProcess"/>
    <dgm:cxn modelId="{8DFE4FA9-B82E-40F8-8D02-4E47DFB6AE8C}" type="presOf" srcId="{70D3F03C-4535-41E3-80CD-2AD4AF2290B9}" destId="{4D89BD8C-1919-4720-918B-82D211A3D1EF}" srcOrd="0" destOrd="0" presId="urn:microsoft.com/office/officeart/2016/7/layout/VerticalDownArrowProcess"/>
    <dgm:cxn modelId="{403587AB-7AA2-4979-BB8B-4FB78D748DEC}" srcId="{328C44CA-82A1-4307-B5D6-DF2F09741C6F}" destId="{4E9919EE-FCC8-4125-B836-C9D755A2FF84}" srcOrd="0" destOrd="0" parTransId="{FA3BFA45-83E1-4BCC-B518-2DC6B4E2C9BB}" sibTransId="{F8354910-3959-4651-AD1A-71A3DB352B56}"/>
    <dgm:cxn modelId="{4E8786AF-E69B-4FBA-BB73-F12C5A649B3E}" type="presOf" srcId="{33961447-DB55-4CAB-980D-B3EEE962B902}" destId="{B0C59D7A-470C-4FC8-ADCF-70D3FD404AFF}" srcOrd="0" destOrd="0" presId="urn:microsoft.com/office/officeart/2016/7/layout/VerticalDownArrowProcess"/>
    <dgm:cxn modelId="{EC2292B6-1CA7-48FA-AEF5-DAFC68F92E0E}" srcId="{E0966999-D00C-41D1-836E-3785A6377D0E}" destId="{70D3F03C-4535-41E3-80CD-2AD4AF2290B9}" srcOrd="1" destOrd="0" parTransId="{416F3E89-9ACF-43D3-8888-3A2B29CD79BC}" sibTransId="{80B6EF65-20F1-4062-AE45-5F0327562170}"/>
    <dgm:cxn modelId="{00799AB7-5841-448C-964B-6B6F89185865}" srcId="{E0966999-D00C-41D1-836E-3785A6377D0E}" destId="{763F242F-48BA-49F0-8CC7-156737C7D048}" srcOrd="6" destOrd="0" parTransId="{99BE21BA-D5DE-4866-A993-BF58EFC3C0CA}" sibTransId="{DDB7DF8D-1020-4F3A-9896-BC2606167E79}"/>
    <dgm:cxn modelId="{57F20ABB-05AA-47AF-B838-66A4B3C217B3}" type="presOf" srcId="{4E9919EE-FCC8-4125-B836-C9D755A2FF84}" destId="{C48AD93F-5A1D-4822-9084-0FE117CFF0DA}" srcOrd="0" destOrd="0" presId="urn:microsoft.com/office/officeart/2016/7/layout/VerticalDownArrowProcess"/>
    <dgm:cxn modelId="{6CA446C1-F8B5-4676-9243-B211F0312163}" srcId="{422757BC-98B7-46FE-BCE2-D1CAB7F8B140}" destId="{1366C771-F64D-4503-AF94-4021BBA81C7E}" srcOrd="0" destOrd="0" parTransId="{C5E51014-D464-41D0-9C4D-B97C13AE237A}" sibTransId="{BAC29830-DAD6-41F3-91A9-D015BACDBEF4}"/>
    <dgm:cxn modelId="{9383D9D1-0F48-4FDA-A7C1-C6556780BA18}" srcId="{E0966999-D00C-41D1-836E-3785A6377D0E}" destId="{DD378921-D100-4A21-B827-947165855855}" srcOrd="3" destOrd="0" parTransId="{78E0B8A5-D139-47B4-AC50-DFEB36B73FD8}" sibTransId="{4B0DE8A1-E63A-4452-8FDC-CEB0B062D4CB}"/>
    <dgm:cxn modelId="{5E3C18DB-8D26-4E9E-8BEC-8062E905E1FA}" srcId="{E0966999-D00C-41D1-836E-3785A6377D0E}" destId="{CB85B982-AAFF-4F9A-836D-DF6231FD2D17}" srcOrd="0" destOrd="0" parTransId="{FBF6A2F9-76B5-45B6-AC8B-BBE4978E95CB}" sibTransId="{38C682F5-13F9-4290-82DA-CB96B9B6B8E7}"/>
    <dgm:cxn modelId="{10B25FE9-866E-4E62-940A-B264190EE8BC}" srcId="{70D3F03C-4535-41E3-80CD-2AD4AF2290B9}" destId="{33961447-DB55-4CAB-980D-B3EEE962B902}" srcOrd="0" destOrd="0" parTransId="{627D77E5-A58D-45B4-9FC9-25C098AF7332}" sibTransId="{4FBB31D9-392C-465C-B11F-5008CE33D161}"/>
    <dgm:cxn modelId="{94F782FF-770A-41AE-A0B0-2E59A0E66F91}" srcId="{763F242F-48BA-49F0-8CC7-156737C7D048}" destId="{06775163-8029-47DA-BA50-848A2820205E}" srcOrd="0" destOrd="0" parTransId="{017A83E9-1C1C-4C64-B36C-4E244D502455}" sibTransId="{AF31C442-B891-4534-A4B4-E6E9A30E26C3}"/>
    <dgm:cxn modelId="{6023701F-4401-46FC-99A0-9AE1A8771B17}" type="presParOf" srcId="{FC3D0DCB-B7D6-4134-BFE9-7F61665F7FEB}" destId="{B21D70A7-CDD9-49EE-8B3C-5BFF2B7D561F}" srcOrd="0" destOrd="0" presId="urn:microsoft.com/office/officeart/2016/7/layout/VerticalDownArrowProcess"/>
    <dgm:cxn modelId="{874D709A-3960-430C-AEC2-EDA9796A0369}" type="presParOf" srcId="{B21D70A7-CDD9-49EE-8B3C-5BFF2B7D561F}" destId="{E5BEC675-E87C-421F-9D7B-0E22D1D8A771}" srcOrd="0" destOrd="0" presId="urn:microsoft.com/office/officeart/2016/7/layout/VerticalDownArrowProcess"/>
    <dgm:cxn modelId="{E80460F4-7C6E-4F66-A0B2-B8E4660FBBB9}" type="presParOf" srcId="{B21D70A7-CDD9-49EE-8B3C-5BFF2B7D561F}" destId="{A50BA6CC-EB52-4CF9-9AD8-1DD6A0B02F4D}" srcOrd="1" destOrd="0" presId="urn:microsoft.com/office/officeart/2016/7/layout/VerticalDownArrowProcess"/>
    <dgm:cxn modelId="{8DC99F6D-EBDB-405B-B650-0FE02F4B71DF}" type="presParOf" srcId="{FC3D0DCB-B7D6-4134-BFE9-7F61665F7FEB}" destId="{1DB54697-67A3-431C-AC49-9AEDB096EF41}" srcOrd="1" destOrd="0" presId="urn:microsoft.com/office/officeart/2016/7/layout/VerticalDownArrowProcess"/>
    <dgm:cxn modelId="{3F871D5D-C458-41F3-AD5C-AE3CAED1C9B0}" type="presParOf" srcId="{FC3D0DCB-B7D6-4134-BFE9-7F61665F7FEB}" destId="{2FE17A65-185D-44ED-81FE-124993232F14}" srcOrd="2" destOrd="0" presId="urn:microsoft.com/office/officeart/2016/7/layout/VerticalDownArrowProcess"/>
    <dgm:cxn modelId="{3B6EF71C-6448-4B00-A47B-840CD5CDA20B}" type="presParOf" srcId="{2FE17A65-185D-44ED-81FE-124993232F14}" destId="{1B93A205-5A54-4024-A54F-C41CE3929131}" srcOrd="0" destOrd="0" presId="urn:microsoft.com/office/officeart/2016/7/layout/VerticalDownArrowProcess"/>
    <dgm:cxn modelId="{4107C109-210D-4695-9989-35342A17C796}" type="presParOf" srcId="{2FE17A65-185D-44ED-81FE-124993232F14}" destId="{23673689-5280-4655-A6BC-8372924EF53E}" srcOrd="1" destOrd="0" presId="urn:microsoft.com/office/officeart/2016/7/layout/VerticalDownArrowProcess"/>
    <dgm:cxn modelId="{99D10380-6AAF-4DF9-A702-BC8A7E59C04F}" type="presParOf" srcId="{2FE17A65-185D-44ED-81FE-124993232F14}" destId="{C48AD93F-5A1D-4822-9084-0FE117CFF0DA}" srcOrd="2" destOrd="0" presId="urn:microsoft.com/office/officeart/2016/7/layout/VerticalDownArrowProcess"/>
    <dgm:cxn modelId="{D9594E21-600A-4C15-9AC1-694E696D4DC6}" type="presParOf" srcId="{FC3D0DCB-B7D6-4134-BFE9-7F61665F7FEB}" destId="{113CD870-80F7-407F-8563-2060ADEC8527}" srcOrd="3" destOrd="0" presId="urn:microsoft.com/office/officeart/2016/7/layout/VerticalDownArrowProcess"/>
    <dgm:cxn modelId="{A8DD88A2-AC79-421D-9D35-2F50AFCEFA23}" type="presParOf" srcId="{FC3D0DCB-B7D6-4134-BFE9-7F61665F7FEB}" destId="{07B8F466-55F1-4177-A491-64853017F6A3}" srcOrd="4" destOrd="0" presId="urn:microsoft.com/office/officeart/2016/7/layout/VerticalDownArrowProcess"/>
    <dgm:cxn modelId="{E2F00F1A-CC36-4BEA-9053-48D45CE42858}" type="presParOf" srcId="{07B8F466-55F1-4177-A491-64853017F6A3}" destId="{3C8D1E34-6F8F-4416-A999-4D1981156FF9}" srcOrd="0" destOrd="0" presId="urn:microsoft.com/office/officeart/2016/7/layout/VerticalDownArrowProcess"/>
    <dgm:cxn modelId="{11C44F6E-A811-4FBB-ABFD-31169BDB6A70}" type="presParOf" srcId="{07B8F466-55F1-4177-A491-64853017F6A3}" destId="{F2640F32-DFA7-43B3-AC54-C1CA03C27259}" srcOrd="1" destOrd="0" presId="urn:microsoft.com/office/officeart/2016/7/layout/VerticalDownArrowProcess"/>
    <dgm:cxn modelId="{BB248794-A1B9-43CD-BBD3-93648360F80F}" type="presParOf" srcId="{07B8F466-55F1-4177-A491-64853017F6A3}" destId="{1FDD8E1F-EE0D-4EF8-89FA-5BDE2FE00339}" srcOrd="2" destOrd="0" presId="urn:microsoft.com/office/officeart/2016/7/layout/VerticalDownArrowProcess"/>
    <dgm:cxn modelId="{B39CEA55-CFF1-457A-83DD-B99E3ED3E4EA}" type="presParOf" srcId="{FC3D0DCB-B7D6-4134-BFE9-7F61665F7FEB}" destId="{41FE39E4-15DD-4B11-A635-E12DACF84355}" srcOrd="5" destOrd="0" presId="urn:microsoft.com/office/officeart/2016/7/layout/VerticalDownArrowProcess"/>
    <dgm:cxn modelId="{886AB5E8-2DEB-443D-BE16-8C9DE5753BCD}" type="presParOf" srcId="{FC3D0DCB-B7D6-4134-BFE9-7F61665F7FEB}" destId="{88F5E9AC-7AE9-4056-854C-E8A772574582}" srcOrd="6" destOrd="0" presId="urn:microsoft.com/office/officeart/2016/7/layout/VerticalDownArrowProcess"/>
    <dgm:cxn modelId="{1F7BDD60-4BB7-4897-99D7-D66D17F4D16D}" type="presParOf" srcId="{88F5E9AC-7AE9-4056-854C-E8A772574582}" destId="{B08CDB57-F355-437C-BC7B-65FF2B896335}" srcOrd="0" destOrd="0" presId="urn:microsoft.com/office/officeart/2016/7/layout/VerticalDownArrowProcess"/>
    <dgm:cxn modelId="{A6955EB2-1137-48BC-8572-3F0CBCCD0631}" type="presParOf" srcId="{88F5E9AC-7AE9-4056-854C-E8A772574582}" destId="{497741E3-7069-4109-B113-0FEFA6F7D4F6}" srcOrd="1" destOrd="0" presId="urn:microsoft.com/office/officeart/2016/7/layout/VerticalDownArrowProcess"/>
    <dgm:cxn modelId="{6A368F73-8511-4063-BF84-241B56DBA726}" type="presParOf" srcId="{88F5E9AC-7AE9-4056-854C-E8A772574582}" destId="{1A9FA59E-3CE9-4212-B6B9-FC1326974255}" srcOrd="2" destOrd="0" presId="urn:microsoft.com/office/officeart/2016/7/layout/VerticalDownArrowProcess"/>
    <dgm:cxn modelId="{F7155DA7-1493-4405-B9C9-0B9CA4F31936}" type="presParOf" srcId="{FC3D0DCB-B7D6-4134-BFE9-7F61665F7FEB}" destId="{DF7A1814-271B-4D50-BD10-7397049F3667}" srcOrd="7" destOrd="0" presId="urn:microsoft.com/office/officeart/2016/7/layout/VerticalDownArrowProcess"/>
    <dgm:cxn modelId="{90F774A0-6721-4B0A-8DC9-66F92081A69A}" type="presParOf" srcId="{FC3D0DCB-B7D6-4134-BFE9-7F61665F7FEB}" destId="{2F04BFCB-A896-4BB0-A06B-81A178A05907}" srcOrd="8" destOrd="0" presId="urn:microsoft.com/office/officeart/2016/7/layout/VerticalDownArrowProcess"/>
    <dgm:cxn modelId="{DA3BD29A-7B06-44B7-BB24-982D5FCA82BA}" type="presParOf" srcId="{2F04BFCB-A896-4BB0-A06B-81A178A05907}" destId="{70A17EA4-554E-4777-B91E-9CCC02D6B614}" srcOrd="0" destOrd="0" presId="urn:microsoft.com/office/officeart/2016/7/layout/VerticalDownArrowProcess"/>
    <dgm:cxn modelId="{A6F4A743-FA3E-426D-BF60-2F469F547A7F}" type="presParOf" srcId="{2F04BFCB-A896-4BB0-A06B-81A178A05907}" destId="{01D8C499-33E8-423C-9210-8C8E0C947937}" srcOrd="1" destOrd="0" presId="urn:microsoft.com/office/officeart/2016/7/layout/VerticalDownArrowProcess"/>
    <dgm:cxn modelId="{1A5E6911-EE99-49F4-A66D-6E437C51382A}" type="presParOf" srcId="{2F04BFCB-A896-4BB0-A06B-81A178A05907}" destId="{1478F1F6-63E8-4C4B-98E5-D8C960262952}" srcOrd="2" destOrd="0" presId="urn:microsoft.com/office/officeart/2016/7/layout/VerticalDownArrowProcess"/>
    <dgm:cxn modelId="{B1F5830E-8B4B-4011-91F1-DCC863F57503}" type="presParOf" srcId="{FC3D0DCB-B7D6-4134-BFE9-7F61665F7FEB}" destId="{93EE6F3E-7AA9-4F4F-9BC8-321D7072E578}" srcOrd="9" destOrd="0" presId="urn:microsoft.com/office/officeart/2016/7/layout/VerticalDownArrowProcess"/>
    <dgm:cxn modelId="{C229A7CF-936F-4FAF-B37D-93DA13F4C982}" type="presParOf" srcId="{FC3D0DCB-B7D6-4134-BFE9-7F61665F7FEB}" destId="{FAE6888E-A9D4-477F-A06D-F08003E8428C}" srcOrd="10" destOrd="0" presId="urn:microsoft.com/office/officeart/2016/7/layout/VerticalDownArrowProcess"/>
    <dgm:cxn modelId="{5B18043A-F671-4D28-BA88-692A016C9A5D}" type="presParOf" srcId="{FAE6888E-A9D4-477F-A06D-F08003E8428C}" destId="{4D89BD8C-1919-4720-918B-82D211A3D1EF}" srcOrd="0" destOrd="0" presId="urn:microsoft.com/office/officeart/2016/7/layout/VerticalDownArrowProcess"/>
    <dgm:cxn modelId="{8A05C9EF-3D06-425A-92A8-291624BDBF2D}" type="presParOf" srcId="{FAE6888E-A9D4-477F-A06D-F08003E8428C}" destId="{32C97A69-4F27-4F6B-BD52-02B73F6F4F03}" srcOrd="1" destOrd="0" presId="urn:microsoft.com/office/officeart/2016/7/layout/VerticalDownArrowProcess"/>
    <dgm:cxn modelId="{28810842-F03C-4158-8A50-591D56B007B7}" type="presParOf" srcId="{FAE6888E-A9D4-477F-A06D-F08003E8428C}" destId="{B0C59D7A-470C-4FC8-ADCF-70D3FD404AFF}" srcOrd="2" destOrd="0" presId="urn:microsoft.com/office/officeart/2016/7/layout/VerticalDownArrowProcess"/>
    <dgm:cxn modelId="{097665D3-64F4-403A-B3E4-DCCF8520B9CA}" type="presParOf" srcId="{FC3D0DCB-B7D6-4134-BFE9-7F61665F7FEB}" destId="{7C29F299-C1B8-44FE-9576-77CE51246576}" srcOrd="11" destOrd="0" presId="urn:microsoft.com/office/officeart/2016/7/layout/VerticalDownArrowProcess"/>
    <dgm:cxn modelId="{AFF9CE2E-ECD4-41CB-A35C-79C626A3B613}" type="presParOf" srcId="{FC3D0DCB-B7D6-4134-BFE9-7F61665F7FEB}" destId="{A3613CEB-AC7E-4C38-9811-027399359E49}" srcOrd="12" destOrd="0" presId="urn:microsoft.com/office/officeart/2016/7/layout/VerticalDownArrowProcess"/>
    <dgm:cxn modelId="{FF732A64-A28E-4CF8-B73F-5EA786AEA32F}" type="presParOf" srcId="{A3613CEB-AC7E-4C38-9811-027399359E49}" destId="{DB78C932-36E1-446A-916B-FF2859501C7B}" srcOrd="0" destOrd="0" presId="urn:microsoft.com/office/officeart/2016/7/layout/VerticalDownArrowProcess"/>
    <dgm:cxn modelId="{28A4DEB2-B8D3-4E83-B495-3B8A57CC9D6D}" type="presParOf" srcId="{A3613CEB-AC7E-4C38-9811-027399359E49}" destId="{73CB8192-3F30-46DA-A857-001368693ED4}" srcOrd="1" destOrd="0" presId="urn:microsoft.com/office/officeart/2016/7/layout/VerticalDownArrowProcess"/>
    <dgm:cxn modelId="{59FF7469-27ED-4D62-9BDD-2C289ACAC352}" type="presParOf" srcId="{A3613CEB-AC7E-4C38-9811-027399359E49}" destId="{A81D14B5-1DC4-4384-9067-A4051087168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F9F17-F60C-4EB4-84C5-9C674F43B01A}">
      <dsp:nvSpPr>
        <dsp:cNvPr id="0" name=""/>
        <dsp:cNvSpPr/>
      </dsp:nvSpPr>
      <dsp:spPr>
        <a:xfrm>
          <a:off x="0" y="0"/>
          <a:ext cx="3851318" cy="49579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0264" tIns="330200" rIns="300264" bIns="330200" numCol="1" spcCol="1270" anchor="t" anchorCtr="0">
          <a:noAutofit/>
        </a:bodyPr>
        <a:lstStyle/>
        <a:p>
          <a:pPr marL="0" lvl="0" indent="0" algn="l" defTabSz="1155700">
            <a:lnSpc>
              <a:spcPct val="90000"/>
            </a:lnSpc>
            <a:spcBef>
              <a:spcPct val="0"/>
            </a:spcBef>
            <a:spcAft>
              <a:spcPct val="35000"/>
            </a:spcAft>
            <a:buNone/>
          </a:pPr>
          <a:r>
            <a:rPr lang="en-US" sz="2600" kern="1200"/>
            <a:t>Understand the SMART acronym and how to apply it in your care planning practice</a:t>
          </a:r>
        </a:p>
      </dsp:txBody>
      <dsp:txXfrm>
        <a:off x="0" y="1884029"/>
        <a:ext cx="3851318" cy="2974783"/>
      </dsp:txXfrm>
    </dsp:sp>
    <dsp:sp modelId="{C4C72D13-D7D1-4A91-9C3F-71CB00BF06A3}">
      <dsp:nvSpPr>
        <dsp:cNvPr id="0" name=""/>
        <dsp:cNvSpPr/>
      </dsp:nvSpPr>
      <dsp:spPr>
        <a:xfrm>
          <a:off x="1181963" y="495797"/>
          <a:ext cx="1487391" cy="148739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963" tIns="12700" rIns="11596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99786" y="713620"/>
        <a:ext cx="1051745" cy="1051745"/>
      </dsp:txXfrm>
    </dsp:sp>
    <dsp:sp modelId="{3580D917-F826-4D7A-80E6-6616B3EFEF31}">
      <dsp:nvSpPr>
        <dsp:cNvPr id="0" name=""/>
        <dsp:cNvSpPr/>
      </dsp:nvSpPr>
      <dsp:spPr>
        <a:xfrm>
          <a:off x="0" y="4957900"/>
          <a:ext cx="385131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3AA2F-EF03-4B3F-A76C-1E8F8CEF91D9}">
      <dsp:nvSpPr>
        <dsp:cNvPr id="0" name=""/>
        <dsp:cNvSpPr/>
      </dsp:nvSpPr>
      <dsp:spPr>
        <a:xfrm>
          <a:off x="4236450" y="0"/>
          <a:ext cx="3851318" cy="49579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0264" tIns="330200" rIns="300264" bIns="330200" numCol="1" spcCol="1270" anchor="t" anchorCtr="0">
          <a:noAutofit/>
        </a:bodyPr>
        <a:lstStyle/>
        <a:p>
          <a:pPr marL="0" lvl="0" indent="0" algn="l" defTabSz="1155700">
            <a:lnSpc>
              <a:spcPct val="90000"/>
            </a:lnSpc>
            <a:spcBef>
              <a:spcPct val="0"/>
            </a:spcBef>
            <a:spcAft>
              <a:spcPct val="35000"/>
            </a:spcAft>
            <a:buNone/>
          </a:pPr>
          <a:r>
            <a:rPr lang="en-US" sz="2600" kern="1200"/>
            <a:t>Learn techniques to convert identified needs into SMART person-centered goals</a:t>
          </a:r>
        </a:p>
      </dsp:txBody>
      <dsp:txXfrm>
        <a:off x="4236450" y="1884029"/>
        <a:ext cx="3851318" cy="2974783"/>
      </dsp:txXfrm>
    </dsp:sp>
    <dsp:sp modelId="{78AE5AB7-89B7-44C4-A489-2D176EF3FC87}">
      <dsp:nvSpPr>
        <dsp:cNvPr id="0" name=""/>
        <dsp:cNvSpPr/>
      </dsp:nvSpPr>
      <dsp:spPr>
        <a:xfrm>
          <a:off x="5418413" y="495797"/>
          <a:ext cx="1487391" cy="148739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963" tIns="12700" rIns="11596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636236" y="713620"/>
        <a:ext cx="1051745" cy="1051745"/>
      </dsp:txXfrm>
    </dsp:sp>
    <dsp:sp modelId="{CD4A0767-3BCA-4565-A325-F593F69E0F02}">
      <dsp:nvSpPr>
        <dsp:cNvPr id="0" name=""/>
        <dsp:cNvSpPr/>
      </dsp:nvSpPr>
      <dsp:spPr>
        <a:xfrm>
          <a:off x="4236450" y="4957900"/>
          <a:ext cx="385131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8AFB2-0F29-454D-8444-C20CA425E4C9}">
      <dsp:nvSpPr>
        <dsp:cNvPr id="0" name=""/>
        <dsp:cNvSpPr/>
      </dsp:nvSpPr>
      <dsp:spPr>
        <a:xfrm>
          <a:off x="8472900" y="0"/>
          <a:ext cx="3851318" cy="49579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0264" tIns="330200" rIns="300264" bIns="330200" numCol="1" spcCol="1270" anchor="t" anchorCtr="0">
          <a:noAutofit/>
        </a:bodyPr>
        <a:lstStyle/>
        <a:p>
          <a:pPr marL="0" lvl="0" indent="0" algn="l" defTabSz="1155700">
            <a:lnSpc>
              <a:spcPct val="90000"/>
            </a:lnSpc>
            <a:spcBef>
              <a:spcPct val="0"/>
            </a:spcBef>
            <a:spcAft>
              <a:spcPct val="35000"/>
            </a:spcAft>
            <a:buNone/>
          </a:pPr>
          <a:r>
            <a:rPr lang="en-US" sz="2600" kern="1200"/>
            <a:t>Identify common pitfalls when creating SMART person-centered goals</a:t>
          </a:r>
        </a:p>
      </dsp:txBody>
      <dsp:txXfrm>
        <a:off x="8472900" y="1884029"/>
        <a:ext cx="3851318" cy="2974783"/>
      </dsp:txXfrm>
    </dsp:sp>
    <dsp:sp modelId="{2B30923E-E047-447E-B4F5-53DE88E99816}">
      <dsp:nvSpPr>
        <dsp:cNvPr id="0" name=""/>
        <dsp:cNvSpPr/>
      </dsp:nvSpPr>
      <dsp:spPr>
        <a:xfrm>
          <a:off x="9654863" y="495797"/>
          <a:ext cx="1487391" cy="148739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963" tIns="12700" rIns="11596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9872686" y="713620"/>
        <a:ext cx="1051745" cy="1051745"/>
      </dsp:txXfrm>
    </dsp:sp>
    <dsp:sp modelId="{DA13895E-A6D9-4508-9166-BDC4EB5FCED4}">
      <dsp:nvSpPr>
        <dsp:cNvPr id="0" name=""/>
        <dsp:cNvSpPr/>
      </dsp:nvSpPr>
      <dsp:spPr>
        <a:xfrm>
          <a:off x="8472900" y="4957900"/>
          <a:ext cx="385131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39E0F-4D4E-43E6-A644-7F0D9A16034E}">
      <dsp:nvSpPr>
        <dsp:cNvPr id="0" name=""/>
        <dsp:cNvSpPr/>
      </dsp:nvSpPr>
      <dsp:spPr>
        <a:xfrm>
          <a:off x="5222796" y="3078471"/>
          <a:ext cx="1878170" cy="18781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a:t>Goal </a:t>
          </a:r>
        </a:p>
      </dsp:txBody>
      <dsp:txXfrm>
        <a:off x="5497848" y="3353523"/>
        <a:ext cx="1328066" cy="1328066"/>
      </dsp:txXfrm>
    </dsp:sp>
    <dsp:sp modelId="{F4CA26AC-AB05-4544-BDFB-34A3F290C252}">
      <dsp:nvSpPr>
        <dsp:cNvPr id="0" name=""/>
        <dsp:cNvSpPr/>
      </dsp:nvSpPr>
      <dsp:spPr>
        <a:xfrm rot="10800000">
          <a:off x="2581567" y="3749916"/>
          <a:ext cx="2495961" cy="53527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755324-9DFA-417A-8063-75982923D921}">
      <dsp:nvSpPr>
        <dsp:cNvPr id="0" name=""/>
        <dsp:cNvSpPr/>
      </dsp:nvSpPr>
      <dsp:spPr>
        <a:xfrm>
          <a:off x="1924208" y="3491668"/>
          <a:ext cx="1314719" cy="105177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kern="1200"/>
            <a:t>Active listening </a:t>
          </a:r>
        </a:p>
      </dsp:txBody>
      <dsp:txXfrm>
        <a:off x="1955013" y="3522473"/>
        <a:ext cx="1253109" cy="990165"/>
      </dsp:txXfrm>
    </dsp:sp>
    <dsp:sp modelId="{468CE2EA-548A-4EE9-96A5-5217FC916A0B}">
      <dsp:nvSpPr>
        <dsp:cNvPr id="0" name=""/>
        <dsp:cNvSpPr/>
      </dsp:nvSpPr>
      <dsp:spPr>
        <a:xfrm rot="12342857">
          <a:off x="2812541" y="2737955"/>
          <a:ext cx="2495961" cy="53527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5DD1887-8F2B-46F1-B0E7-F7699988E50D}">
      <dsp:nvSpPr>
        <dsp:cNvPr id="0" name=""/>
        <dsp:cNvSpPr/>
      </dsp:nvSpPr>
      <dsp:spPr>
        <a:xfrm>
          <a:off x="2278770" y="1938228"/>
          <a:ext cx="1314719" cy="105177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kern="1200"/>
            <a:t>Motivational Interviewing techniques</a:t>
          </a:r>
        </a:p>
      </dsp:txBody>
      <dsp:txXfrm>
        <a:off x="2309575" y="1969033"/>
        <a:ext cx="1253109" cy="990165"/>
      </dsp:txXfrm>
    </dsp:sp>
    <dsp:sp modelId="{52AE6488-7091-48FF-8194-EB2AEC1E99D3}">
      <dsp:nvSpPr>
        <dsp:cNvPr id="0" name=""/>
        <dsp:cNvSpPr/>
      </dsp:nvSpPr>
      <dsp:spPr>
        <a:xfrm rot="13885714">
          <a:off x="3459714" y="1926425"/>
          <a:ext cx="2495961" cy="53527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6394D5-828F-4DE6-8F83-4589DC286EB4}">
      <dsp:nvSpPr>
        <dsp:cNvPr id="0" name=""/>
        <dsp:cNvSpPr/>
      </dsp:nvSpPr>
      <dsp:spPr>
        <a:xfrm>
          <a:off x="3272232" y="692466"/>
          <a:ext cx="1314719" cy="105177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kern="1200"/>
            <a:t>Identify Supports</a:t>
          </a:r>
        </a:p>
      </dsp:txBody>
      <dsp:txXfrm>
        <a:off x="3303037" y="723271"/>
        <a:ext cx="1253109" cy="990165"/>
      </dsp:txXfrm>
    </dsp:sp>
    <dsp:sp modelId="{E9583872-288F-4067-BB95-11216C9268E5}">
      <dsp:nvSpPr>
        <dsp:cNvPr id="0" name=""/>
        <dsp:cNvSpPr/>
      </dsp:nvSpPr>
      <dsp:spPr>
        <a:xfrm rot="15428571">
          <a:off x="4394907" y="1476060"/>
          <a:ext cx="2495961" cy="53527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CE15D1-9AFE-4A2B-A8C9-891585BB0D0A}">
      <dsp:nvSpPr>
        <dsp:cNvPr id="0" name=""/>
        <dsp:cNvSpPr/>
      </dsp:nvSpPr>
      <dsp:spPr>
        <a:xfrm>
          <a:off x="4707827" y="1120"/>
          <a:ext cx="1314719" cy="105177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kern="1200"/>
            <a:t>Person-centered </a:t>
          </a:r>
        </a:p>
      </dsp:txBody>
      <dsp:txXfrm>
        <a:off x="4738632" y="31925"/>
        <a:ext cx="1253109" cy="990165"/>
      </dsp:txXfrm>
    </dsp:sp>
    <dsp:sp modelId="{635E8BE0-EF57-420D-AB80-5FD424085909}">
      <dsp:nvSpPr>
        <dsp:cNvPr id="0" name=""/>
        <dsp:cNvSpPr/>
      </dsp:nvSpPr>
      <dsp:spPr>
        <a:xfrm rot="16971429">
          <a:off x="5432893" y="1476060"/>
          <a:ext cx="2495961" cy="53527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59DF4F-67AD-4B1C-B172-89CD766186FA}">
      <dsp:nvSpPr>
        <dsp:cNvPr id="0" name=""/>
        <dsp:cNvSpPr/>
      </dsp:nvSpPr>
      <dsp:spPr>
        <a:xfrm>
          <a:off x="6301216" y="1120"/>
          <a:ext cx="1314719" cy="105177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kern="1200"/>
            <a:t> SMART	</a:t>
          </a:r>
        </a:p>
      </dsp:txBody>
      <dsp:txXfrm>
        <a:off x="6332021" y="31925"/>
        <a:ext cx="1253109" cy="990165"/>
      </dsp:txXfrm>
    </dsp:sp>
    <dsp:sp modelId="{E7D52875-AD26-4427-AAE7-0C8E57F95E5E}">
      <dsp:nvSpPr>
        <dsp:cNvPr id="0" name=""/>
        <dsp:cNvSpPr/>
      </dsp:nvSpPr>
      <dsp:spPr>
        <a:xfrm rot="18514286">
          <a:off x="6368086" y="1926425"/>
          <a:ext cx="2495961" cy="53527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930C3D-2159-4D34-8C3D-28E0758BEA5A}">
      <dsp:nvSpPr>
        <dsp:cNvPr id="0" name=""/>
        <dsp:cNvSpPr/>
      </dsp:nvSpPr>
      <dsp:spPr>
        <a:xfrm>
          <a:off x="7736811" y="692466"/>
          <a:ext cx="1314719" cy="105177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kern="1200"/>
            <a:t>Positive goals</a:t>
          </a:r>
        </a:p>
      </dsp:txBody>
      <dsp:txXfrm>
        <a:off x="7767616" y="723271"/>
        <a:ext cx="1253109" cy="990165"/>
      </dsp:txXfrm>
    </dsp:sp>
    <dsp:sp modelId="{8F0DCECB-33CB-42E4-8AC7-98B11FD09C9F}">
      <dsp:nvSpPr>
        <dsp:cNvPr id="0" name=""/>
        <dsp:cNvSpPr/>
      </dsp:nvSpPr>
      <dsp:spPr>
        <a:xfrm rot="20057143">
          <a:off x="7015260" y="2737955"/>
          <a:ext cx="2495961" cy="53527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391E546-48C6-4C81-8FD4-249B85EA9695}">
      <dsp:nvSpPr>
        <dsp:cNvPr id="0" name=""/>
        <dsp:cNvSpPr/>
      </dsp:nvSpPr>
      <dsp:spPr>
        <a:xfrm>
          <a:off x="8730273" y="1938228"/>
          <a:ext cx="1314719" cy="105177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kern="1200"/>
            <a:t>Health Risk Assessment</a:t>
          </a:r>
        </a:p>
      </dsp:txBody>
      <dsp:txXfrm>
        <a:off x="8761078" y="1969033"/>
        <a:ext cx="1253109" cy="990165"/>
      </dsp:txXfrm>
    </dsp:sp>
    <dsp:sp modelId="{4A18A8E3-EB0B-4367-846E-3043B248F70B}">
      <dsp:nvSpPr>
        <dsp:cNvPr id="0" name=""/>
        <dsp:cNvSpPr/>
      </dsp:nvSpPr>
      <dsp:spPr>
        <a:xfrm>
          <a:off x="7246234" y="3749916"/>
          <a:ext cx="2495961" cy="53527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E768E5-0148-49E7-8AD4-B869FF4D653F}">
      <dsp:nvSpPr>
        <dsp:cNvPr id="0" name=""/>
        <dsp:cNvSpPr/>
      </dsp:nvSpPr>
      <dsp:spPr>
        <a:xfrm>
          <a:off x="9084835" y="3491668"/>
          <a:ext cx="1314719" cy="105177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1" kern="1200"/>
            <a:t>Target Date/Check-In </a:t>
          </a:r>
        </a:p>
      </dsp:txBody>
      <dsp:txXfrm>
        <a:off x="9115640" y="3522473"/>
        <a:ext cx="1253109" cy="990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5B35E-C1C6-4331-8605-6D560ABBB4D7}">
      <dsp:nvSpPr>
        <dsp:cNvPr id="0" name=""/>
        <dsp:cNvSpPr/>
      </dsp:nvSpPr>
      <dsp:spPr>
        <a:xfrm>
          <a:off x="0" y="99025"/>
          <a:ext cx="12324219" cy="154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individual’s goals should drive care coordination, but to be effective, person-centered care management also requires effective communication and coordination amongst the individual, their health care providers as well as paid and unpaid supports.” -National Committee for Quality Assurance (NCQA)</a:t>
          </a:r>
        </a:p>
      </dsp:txBody>
      <dsp:txXfrm>
        <a:off x="75391" y="174416"/>
        <a:ext cx="12173437" cy="1393618"/>
      </dsp:txXfrm>
    </dsp:sp>
    <dsp:sp modelId="{98F126F6-B824-463B-8B22-F8B7F9DB576D}">
      <dsp:nvSpPr>
        <dsp:cNvPr id="0" name=""/>
        <dsp:cNvSpPr/>
      </dsp:nvSpPr>
      <dsp:spPr>
        <a:xfrm>
          <a:off x="0" y="1706785"/>
          <a:ext cx="12324219" cy="154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Care Coordinators (CC), responsible for helping members with their medical and long-term service and support (LTSS) needs, must understand what is most important to the members</a:t>
          </a:r>
        </a:p>
      </dsp:txBody>
      <dsp:txXfrm>
        <a:off x="75391" y="1782176"/>
        <a:ext cx="12173437" cy="1393618"/>
      </dsp:txXfrm>
    </dsp:sp>
    <dsp:sp modelId="{8C8F1A76-26D9-471E-9A42-E3EADC442BA8}">
      <dsp:nvSpPr>
        <dsp:cNvPr id="0" name=""/>
        <dsp:cNvSpPr/>
      </dsp:nvSpPr>
      <dsp:spPr>
        <a:xfrm>
          <a:off x="0" y="3314545"/>
          <a:ext cx="12324219" cy="154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CCs must also have an effective system for supporting members preferences and goals when coordinating care with others supporting the member.  The CC is often at the center of </a:t>
          </a:r>
          <a:r>
            <a:rPr lang="en-US" sz="2200" u="sng" kern="1200" dirty="0"/>
            <a:t>HOW</a:t>
          </a:r>
          <a:r>
            <a:rPr lang="en-US" sz="2200" kern="1200" dirty="0"/>
            <a:t> that care is coordinated.</a:t>
          </a:r>
        </a:p>
      </dsp:txBody>
      <dsp:txXfrm>
        <a:off x="75391" y="3389936"/>
        <a:ext cx="12173437" cy="1393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51D45-A1C5-459B-A89C-9312A9EA1BC3}">
      <dsp:nvSpPr>
        <dsp:cNvPr id="0" name=""/>
        <dsp:cNvSpPr/>
      </dsp:nvSpPr>
      <dsp:spPr>
        <a:xfrm>
          <a:off x="3610" y="617078"/>
          <a:ext cx="2864312" cy="1718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Members who are not used to thinking in terms of goals may find this challenging </a:t>
          </a:r>
        </a:p>
      </dsp:txBody>
      <dsp:txXfrm>
        <a:off x="3610" y="617078"/>
        <a:ext cx="2864312" cy="1718587"/>
      </dsp:txXfrm>
    </dsp:sp>
    <dsp:sp modelId="{03DD2CB6-49AE-4EDB-A175-101FBA21645F}">
      <dsp:nvSpPr>
        <dsp:cNvPr id="0" name=""/>
        <dsp:cNvSpPr/>
      </dsp:nvSpPr>
      <dsp:spPr>
        <a:xfrm>
          <a:off x="3154353" y="617078"/>
          <a:ext cx="2864312" cy="1718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Members focus on negative issues</a:t>
          </a:r>
        </a:p>
      </dsp:txBody>
      <dsp:txXfrm>
        <a:off x="3154353" y="617078"/>
        <a:ext cx="2864312" cy="1718587"/>
      </dsp:txXfrm>
    </dsp:sp>
    <dsp:sp modelId="{375D275C-5D26-429A-AE3F-5FFAD3FA15F8}">
      <dsp:nvSpPr>
        <dsp:cNvPr id="0" name=""/>
        <dsp:cNvSpPr/>
      </dsp:nvSpPr>
      <dsp:spPr>
        <a:xfrm>
          <a:off x="6305097" y="617078"/>
          <a:ext cx="2864312" cy="1718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Members desired goal may not be attainable or realistic</a:t>
          </a:r>
        </a:p>
      </dsp:txBody>
      <dsp:txXfrm>
        <a:off x="6305097" y="617078"/>
        <a:ext cx="2864312" cy="1718587"/>
      </dsp:txXfrm>
    </dsp:sp>
    <dsp:sp modelId="{4B7733F2-9AA9-44D7-A37A-1F60F4DB42A9}">
      <dsp:nvSpPr>
        <dsp:cNvPr id="0" name=""/>
        <dsp:cNvSpPr/>
      </dsp:nvSpPr>
      <dsp:spPr>
        <a:xfrm>
          <a:off x="9455840" y="617078"/>
          <a:ext cx="2864312" cy="1718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Care plans have too many goals</a:t>
          </a:r>
        </a:p>
      </dsp:txBody>
      <dsp:txXfrm>
        <a:off x="9455840" y="617078"/>
        <a:ext cx="2864312" cy="1718587"/>
      </dsp:txXfrm>
    </dsp:sp>
    <dsp:sp modelId="{F9883534-8C32-4444-B419-E912627AF185}">
      <dsp:nvSpPr>
        <dsp:cNvPr id="0" name=""/>
        <dsp:cNvSpPr/>
      </dsp:nvSpPr>
      <dsp:spPr>
        <a:xfrm>
          <a:off x="3610" y="2622096"/>
          <a:ext cx="2864312" cy="1718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Goals are ‘canned’, not individualized, without member specific supports or interventions listed</a:t>
          </a:r>
        </a:p>
      </dsp:txBody>
      <dsp:txXfrm>
        <a:off x="3610" y="2622096"/>
        <a:ext cx="2864312" cy="1718587"/>
      </dsp:txXfrm>
    </dsp:sp>
    <dsp:sp modelId="{7DF39FF1-19EE-406B-BEEA-CD6C2011DA2F}">
      <dsp:nvSpPr>
        <dsp:cNvPr id="0" name=""/>
        <dsp:cNvSpPr/>
      </dsp:nvSpPr>
      <dsp:spPr>
        <a:xfrm>
          <a:off x="3154353" y="2622096"/>
          <a:ext cx="2864312" cy="1718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Carrying over goals from year to year without close review and updating</a:t>
          </a:r>
        </a:p>
      </dsp:txBody>
      <dsp:txXfrm>
        <a:off x="3154353" y="2622096"/>
        <a:ext cx="2864312" cy="1718587"/>
      </dsp:txXfrm>
    </dsp:sp>
    <dsp:sp modelId="{079ED4F7-30A7-49F9-ADA0-8F770C2889EE}">
      <dsp:nvSpPr>
        <dsp:cNvPr id="0" name=""/>
        <dsp:cNvSpPr/>
      </dsp:nvSpPr>
      <dsp:spPr>
        <a:xfrm>
          <a:off x="6305097" y="2622096"/>
          <a:ext cx="2864312" cy="1718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Using abbreviations and clinical language that the member may not understand</a:t>
          </a:r>
        </a:p>
      </dsp:txBody>
      <dsp:txXfrm>
        <a:off x="6305097" y="2622096"/>
        <a:ext cx="2864312" cy="1718587"/>
      </dsp:txXfrm>
    </dsp:sp>
    <dsp:sp modelId="{491A10DE-7315-4A21-BB43-5BF6A20FAA46}">
      <dsp:nvSpPr>
        <dsp:cNvPr id="0" name=""/>
        <dsp:cNvSpPr/>
      </dsp:nvSpPr>
      <dsp:spPr>
        <a:xfrm>
          <a:off x="9455840" y="2622096"/>
          <a:ext cx="2864312" cy="1718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There may be barriers to achieving the goals</a:t>
          </a:r>
        </a:p>
      </dsp:txBody>
      <dsp:txXfrm>
        <a:off x="9455840" y="2622096"/>
        <a:ext cx="2864312" cy="1718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A9B3B-701A-4318-A90E-F330EA55C9BD}">
      <dsp:nvSpPr>
        <dsp:cNvPr id="0" name=""/>
        <dsp:cNvSpPr/>
      </dsp:nvSpPr>
      <dsp:spPr>
        <a:xfrm>
          <a:off x="0" y="12175"/>
          <a:ext cx="12324219" cy="1774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Relevant</a:t>
          </a:r>
          <a:r>
            <a:rPr lang="en-US" sz="3200" kern="1200" dirty="0"/>
            <a:t> </a:t>
          </a:r>
        </a:p>
      </dsp:txBody>
      <dsp:txXfrm>
        <a:off x="86643" y="98818"/>
        <a:ext cx="12150933" cy="1601604"/>
      </dsp:txXfrm>
    </dsp:sp>
    <dsp:sp modelId="{4E448665-66BE-48DA-8484-D3BE872D1EEF}">
      <dsp:nvSpPr>
        <dsp:cNvPr id="0" name=""/>
        <dsp:cNvSpPr/>
      </dsp:nvSpPr>
      <dsp:spPr>
        <a:xfrm>
          <a:off x="0" y="1879226"/>
          <a:ext cx="12324219" cy="1774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Make sure the goal reflects what’s important to the individual. Use Motivational interviewing to help tie identified needs from the assessment to goals. </a:t>
          </a:r>
        </a:p>
      </dsp:txBody>
      <dsp:txXfrm>
        <a:off x="86643" y="1965869"/>
        <a:ext cx="12150933" cy="1601604"/>
      </dsp:txXfrm>
    </dsp:sp>
    <dsp:sp modelId="{04758C39-92CB-4659-8D2E-035A261043F5}">
      <dsp:nvSpPr>
        <dsp:cNvPr id="0" name=""/>
        <dsp:cNvSpPr/>
      </dsp:nvSpPr>
      <dsp:spPr>
        <a:xfrm>
          <a:off x="0" y="3654116"/>
          <a:ext cx="12324219"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29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Why is this goal important to the member? </a:t>
          </a:r>
        </a:p>
        <a:p>
          <a:pPr marL="228600" lvl="1" indent="-228600" algn="l" defTabSz="1111250">
            <a:lnSpc>
              <a:spcPct val="90000"/>
            </a:lnSpc>
            <a:spcBef>
              <a:spcPct val="0"/>
            </a:spcBef>
            <a:spcAft>
              <a:spcPct val="20000"/>
            </a:spcAft>
            <a:buChar char="•"/>
          </a:pPr>
          <a:r>
            <a:rPr lang="en-US" sz="2500" kern="1200"/>
            <a:t>How will this goal benefit your member? </a:t>
          </a:r>
        </a:p>
        <a:p>
          <a:pPr marL="228600" lvl="1" indent="-228600" algn="l" defTabSz="1111250">
            <a:lnSpc>
              <a:spcPct val="90000"/>
            </a:lnSpc>
            <a:spcBef>
              <a:spcPct val="0"/>
            </a:spcBef>
            <a:spcAft>
              <a:spcPct val="20000"/>
            </a:spcAft>
            <a:buChar char="•"/>
          </a:pPr>
          <a:r>
            <a:rPr lang="en-US" sz="2500" kern="1200"/>
            <a:t>Will the member stay committed to the goal? </a:t>
          </a:r>
        </a:p>
      </dsp:txBody>
      <dsp:txXfrm>
        <a:off x="0" y="3654116"/>
        <a:ext cx="12324219" cy="1291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C1B58-852F-412E-9F7C-499C2FEB07BF}">
      <dsp:nvSpPr>
        <dsp:cNvPr id="0" name=""/>
        <dsp:cNvSpPr/>
      </dsp:nvSpPr>
      <dsp:spPr>
        <a:xfrm>
          <a:off x="0" y="2992272"/>
          <a:ext cx="12323763" cy="196325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Define the period in which the goal is to be attained and agree when to check progress.</a:t>
          </a:r>
        </a:p>
      </dsp:txBody>
      <dsp:txXfrm>
        <a:off x="0" y="2992272"/>
        <a:ext cx="12323763" cy="1060157"/>
      </dsp:txXfrm>
    </dsp:sp>
    <dsp:sp modelId="{BC65AF72-A178-464A-8566-4E11D9550ABB}">
      <dsp:nvSpPr>
        <dsp:cNvPr id="0" name=""/>
        <dsp:cNvSpPr/>
      </dsp:nvSpPr>
      <dsp:spPr>
        <a:xfrm>
          <a:off x="0" y="4013164"/>
          <a:ext cx="3080940" cy="90309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Is this a long or a short term goal</a:t>
          </a:r>
        </a:p>
      </dsp:txBody>
      <dsp:txXfrm>
        <a:off x="0" y="4013164"/>
        <a:ext cx="3080940" cy="903097"/>
      </dsp:txXfrm>
    </dsp:sp>
    <dsp:sp modelId="{8DA518DE-A1AC-4C87-8285-A28D8C941A76}">
      <dsp:nvSpPr>
        <dsp:cNvPr id="0" name=""/>
        <dsp:cNvSpPr/>
      </dsp:nvSpPr>
      <dsp:spPr>
        <a:xfrm>
          <a:off x="3080940" y="4013164"/>
          <a:ext cx="3080940" cy="90309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Prioritize by importance, put “first things first”</a:t>
          </a:r>
        </a:p>
      </dsp:txBody>
      <dsp:txXfrm>
        <a:off x="3080940" y="4013164"/>
        <a:ext cx="3080940" cy="903097"/>
      </dsp:txXfrm>
    </dsp:sp>
    <dsp:sp modelId="{79629214-E68F-4134-A261-281A811591B3}">
      <dsp:nvSpPr>
        <dsp:cNvPr id="0" name=""/>
        <dsp:cNvSpPr/>
      </dsp:nvSpPr>
      <dsp:spPr>
        <a:xfrm>
          <a:off x="6161881" y="4013164"/>
          <a:ext cx="3080940" cy="90309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Schedule the time to follow up reviewing progress </a:t>
          </a:r>
        </a:p>
      </dsp:txBody>
      <dsp:txXfrm>
        <a:off x="6161881" y="4013164"/>
        <a:ext cx="3080940" cy="903097"/>
      </dsp:txXfrm>
    </dsp:sp>
    <dsp:sp modelId="{B8864E05-D562-466B-82FA-68C65F16BD02}">
      <dsp:nvSpPr>
        <dsp:cNvPr id="0" name=""/>
        <dsp:cNvSpPr/>
      </dsp:nvSpPr>
      <dsp:spPr>
        <a:xfrm>
          <a:off x="9242822" y="4013164"/>
          <a:ext cx="3080940" cy="903097"/>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Are there things that could prevent goal from being completed </a:t>
          </a:r>
        </a:p>
      </dsp:txBody>
      <dsp:txXfrm>
        <a:off x="9242822" y="4013164"/>
        <a:ext cx="3080940" cy="903097"/>
      </dsp:txXfrm>
    </dsp:sp>
    <dsp:sp modelId="{1DFB489A-D7D9-4CB3-9ED1-17B7103BB358}">
      <dsp:nvSpPr>
        <dsp:cNvPr id="0" name=""/>
        <dsp:cNvSpPr/>
      </dsp:nvSpPr>
      <dsp:spPr>
        <a:xfrm rot="10800000">
          <a:off x="0" y="2235"/>
          <a:ext cx="12323763" cy="3019485"/>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a:t>Time-Bound: </a:t>
          </a:r>
          <a:endParaRPr lang="en-US" sz="2500" kern="1200"/>
        </a:p>
      </dsp:txBody>
      <dsp:txXfrm rot="10800000">
        <a:off x="0" y="2235"/>
        <a:ext cx="12323763" cy="19619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1C972-4D4D-49A2-87E2-F8970595B5CC}">
      <dsp:nvSpPr>
        <dsp:cNvPr id="0" name=""/>
        <dsp:cNvSpPr/>
      </dsp:nvSpPr>
      <dsp:spPr>
        <a:xfrm>
          <a:off x="0" y="2057"/>
          <a:ext cx="12324219" cy="10429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77447-57A2-434B-BF35-F554A23DE4E4}">
      <dsp:nvSpPr>
        <dsp:cNvPr id="0" name=""/>
        <dsp:cNvSpPr/>
      </dsp:nvSpPr>
      <dsp:spPr>
        <a:xfrm>
          <a:off x="315482" y="236714"/>
          <a:ext cx="573604" cy="5736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68C8B8-25AE-447D-8C8F-DC4962069878}">
      <dsp:nvSpPr>
        <dsp:cNvPr id="0" name=""/>
        <dsp:cNvSpPr/>
      </dsp:nvSpPr>
      <dsp:spPr>
        <a:xfrm>
          <a:off x="1204569" y="2057"/>
          <a:ext cx="11119649" cy="104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75" tIns="110375" rIns="110375" bIns="110375" numCol="1" spcCol="1270" anchor="ctr" anchorCtr="0">
          <a:noAutofit/>
        </a:bodyPr>
        <a:lstStyle/>
        <a:p>
          <a:pPr marL="0" lvl="0" indent="0" algn="l" defTabSz="977900">
            <a:lnSpc>
              <a:spcPct val="90000"/>
            </a:lnSpc>
            <a:spcBef>
              <a:spcPct val="0"/>
            </a:spcBef>
            <a:spcAft>
              <a:spcPct val="35000"/>
            </a:spcAft>
            <a:buNone/>
          </a:pPr>
          <a:r>
            <a:rPr lang="en-US" sz="2200" kern="1200"/>
            <a:t>Document any intervention(s) related to achieving the goal  </a:t>
          </a:r>
        </a:p>
      </dsp:txBody>
      <dsp:txXfrm>
        <a:off x="1204569" y="2057"/>
        <a:ext cx="11119649" cy="1042917"/>
      </dsp:txXfrm>
    </dsp:sp>
    <dsp:sp modelId="{3E8B3CD0-1E67-43CE-B58E-EF87D0E94F65}">
      <dsp:nvSpPr>
        <dsp:cNvPr id="0" name=""/>
        <dsp:cNvSpPr/>
      </dsp:nvSpPr>
      <dsp:spPr>
        <a:xfrm>
          <a:off x="0" y="1305704"/>
          <a:ext cx="12324219" cy="10429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59C6BF-1F80-438F-A978-FC88DA115720}">
      <dsp:nvSpPr>
        <dsp:cNvPr id="0" name=""/>
        <dsp:cNvSpPr/>
      </dsp:nvSpPr>
      <dsp:spPr>
        <a:xfrm>
          <a:off x="315482" y="1540360"/>
          <a:ext cx="573604" cy="5736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20AACC-9249-4D6E-BDEE-83B2330FA39A}">
      <dsp:nvSpPr>
        <dsp:cNvPr id="0" name=""/>
        <dsp:cNvSpPr/>
      </dsp:nvSpPr>
      <dsp:spPr>
        <a:xfrm>
          <a:off x="1204569" y="1305704"/>
          <a:ext cx="11119649" cy="104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75" tIns="110375" rIns="110375" bIns="110375" numCol="1" spcCol="1270" anchor="ctr" anchorCtr="0">
          <a:noAutofit/>
        </a:bodyPr>
        <a:lstStyle/>
        <a:p>
          <a:pPr marL="0" lvl="0" indent="0" algn="l" defTabSz="977900">
            <a:lnSpc>
              <a:spcPct val="90000"/>
            </a:lnSpc>
            <a:spcBef>
              <a:spcPct val="0"/>
            </a:spcBef>
            <a:spcAft>
              <a:spcPct val="35000"/>
            </a:spcAft>
            <a:buNone/>
          </a:pPr>
          <a:r>
            <a:rPr lang="en-US" sz="2200" kern="1200"/>
            <a:t>What will the member need to accomplish the goal </a:t>
          </a:r>
        </a:p>
      </dsp:txBody>
      <dsp:txXfrm>
        <a:off x="1204569" y="1305704"/>
        <a:ext cx="11119649" cy="1042917"/>
      </dsp:txXfrm>
    </dsp:sp>
    <dsp:sp modelId="{24824D6B-8039-42D6-955A-A35A364DEC23}">
      <dsp:nvSpPr>
        <dsp:cNvPr id="0" name=""/>
        <dsp:cNvSpPr/>
      </dsp:nvSpPr>
      <dsp:spPr>
        <a:xfrm>
          <a:off x="0" y="2609350"/>
          <a:ext cx="12324219" cy="10429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1D17E-ED96-4F4C-ADAD-24DA2DADECB3}">
      <dsp:nvSpPr>
        <dsp:cNvPr id="0" name=""/>
        <dsp:cNvSpPr/>
      </dsp:nvSpPr>
      <dsp:spPr>
        <a:xfrm>
          <a:off x="315482" y="2844007"/>
          <a:ext cx="573604" cy="5736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A0BBEB-83DC-42A9-9584-E1B08604458E}">
      <dsp:nvSpPr>
        <dsp:cNvPr id="0" name=""/>
        <dsp:cNvSpPr/>
      </dsp:nvSpPr>
      <dsp:spPr>
        <a:xfrm>
          <a:off x="1204569" y="2609350"/>
          <a:ext cx="5545898" cy="104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75" tIns="110375" rIns="110375" bIns="110375" numCol="1" spcCol="1270" anchor="ctr" anchorCtr="0">
          <a:noAutofit/>
        </a:bodyPr>
        <a:lstStyle/>
        <a:p>
          <a:pPr marL="0" lvl="0" indent="0" algn="l" defTabSz="977900">
            <a:lnSpc>
              <a:spcPct val="90000"/>
            </a:lnSpc>
            <a:spcBef>
              <a:spcPct val="0"/>
            </a:spcBef>
            <a:spcAft>
              <a:spcPct val="35000"/>
            </a:spcAft>
            <a:buNone/>
          </a:pPr>
          <a:r>
            <a:rPr lang="en-US" sz="2200" kern="1200"/>
            <a:t>Who will help the member achieve the goal</a:t>
          </a:r>
        </a:p>
      </dsp:txBody>
      <dsp:txXfrm>
        <a:off x="1204569" y="2609350"/>
        <a:ext cx="5545898" cy="1042917"/>
      </dsp:txXfrm>
    </dsp:sp>
    <dsp:sp modelId="{3718E3C4-3955-4BC3-9CA5-583873F78204}">
      <dsp:nvSpPr>
        <dsp:cNvPr id="0" name=""/>
        <dsp:cNvSpPr/>
      </dsp:nvSpPr>
      <dsp:spPr>
        <a:xfrm>
          <a:off x="6750467" y="2609350"/>
          <a:ext cx="5573751" cy="104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75" tIns="110375" rIns="110375" bIns="110375" numCol="1" spcCol="1270" anchor="ctr" anchorCtr="0">
          <a:noAutofit/>
        </a:bodyPr>
        <a:lstStyle/>
        <a:p>
          <a:pPr marL="0" lvl="0" indent="0" algn="l" defTabSz="800100">
            <a:lnSpc>
              <a:spcPct val="90000"/>
            </a:lnSpc>
            <a:spcBef>
              <a:spcPct val="0"/>
            </a:spcBef>
            <a:spcAft>
              <a:spcPct val="35000"/>
            </a:spcAft>
            <a:buNone/>
          </a:pPr>
          <a:r>
            <a:rPr lang="en-US" sz="1800" kern="1200"/>
            <a:t>Formal/informal supports</a:t>
          </a:r>
        </a:p>
      </dsp:txBody>
      <dsp:txXfrm>
        <a:off x="6750467" y="2609350"/>
        <a:ext cx="5573751" cy="1042917"/>
      </dsp:txXfrm>
    </dsp:sp>
    <dsp:sp modelId="{83B834FE-FEC8-4919-B746-805299A4EF0B}">
      <dsp:nvSpPr>
        <dsp:cNvPr id="0" name=""/>
        <dsp:cNvSpPr/>
      </dsp:nvSpPr>
      <dsp:spPr>
        <a:xfrm>
          <a:off x="0" y="3912997"/>
          <a:ext cx="12324219" cy="10429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DDEE6-FE10-4CD2-A4E9-F72DCDB30C26}">
      <dsp:nvSpPr>
        <dsp:cNvPr id="0" name=""/>
        <dsp:cNvSpPr/>
      </dsp:nvSpPr>
      <dsp:spPr>
        <a:xfrm>
          <a:off x="315482" y="4147653"/>
          <a:ext cx="573604" cy="5736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481001-2A84-4212-8BC2-1034BE5BF658}">
      <dsp:nvSpPr>
        <dsp:cNvPr id="0" name=""/>
        <dsp:cNvSpPr/>
      </dsp:nvSpPr>
      <dsp:spPr>
        <a:xfrm>
          <a:off x="1204569" y="3912997"/>
          <a:ext cx="11119649" cy="104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75" tIns="110375" rIns="110375" bIns="110375" numCol="1" spcCol="1270" anchor="ctr" anchorCtr="0">
          <a:noAutofit/>
        </a:bodyPr>
        <a:lstStyle/>
        <a:p>
          <a:pPr marL="0" lvl="0" indent="0" algn="l" defTabSz="977900">
            <a:lnSpc>
              <a:spcPct val="90000"/>
            </a:lnSpc>
            <a:spcBef>
              <a:spcPct val="0"/>
            </a:spcBef>
            <a:spcAft>
              <a:spcPct val="35000"/>
            </a:spcAft>
            <a:buNone/>
          </a:pPr>
          <a:r>
            <a:rPr lang="en-US" sz="2200" kern="1200"/>
            <a:t>Can have multiple interventions for one goal</a:t>
          </a:r>
        </a:p>
      </dsp:txBody>
      <dsp:txXfrm>
        <a:off x="1204569" y="3912997"/>
        <a:ext cx="11119649" cy="10429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30B25-5289-4549-8F7C-57E60A63E756}">
      <dsp:nvSpPr>
        <dsp:cNvPr id="0" name=""/>
        <dsp:cNvSpPr/>
      </dsp:nvSpPr>
      <dsp:spPr>
        <a:xfrm>
          <a:off x="0" y="2420"/>
          <a:ext cx="1232376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DCA2F8C-EC91-49EF-B0B1-9FB3B2092E39}">
      <dsp:nvSpPr>
        <dsp:cNvPr id="0" name=""/>
        <dsp:cNvSpPr/>
      </dsp:nvSpPr>
      <dsp:spPr>
        <a:xfrm>
          <a:off x="0" y="2420"/>
          <a:ext cx="12323763" cy="82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Sam’s daughter will remove scatter rugs throughout the house</a:t>
          </a:r>
        </a:p>
      </dsp:txBody>
      <dsp:txXfrm>
        <a:off x="0" y="2420"/>
        <a:ext cx="12323763" cy="825486"/>
      </dsp:txXfrm>
    </dsp:sp>
    <dsp:sp modelId="{6356DC64-C5BA-4554-98FA-5E24D3BFA538}">
      <dsp:nvSpPr>
        <dsp:cNvPr id="0" name=""/>
        <dsp:cNvSpPr/>
      </dsp:nvSpPr>
      <dsp:spPr>
        <a:xfrm>
          <a:off x="0" y="827907"/>
          <a:ext cx="1232376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5D98239-C721-492C-B48D-3E6F214DC1E9}">
      <dsp:nvSpPr>
        <dsp:cNvPr id="0" name=""/>
        <dsp:cNvSpPr/>
      </dsp:nvSpPr>
      <dsp:spPr>
        <a:xfrm>
          <a:off x="0" y="827907"/>
          <a:ext cx="12323763" cy="82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Sam’s sister will attend doctor’s appointments with him</a:t>
          </a:r>
        </a:p>
      </dsp:txBody>
      <dsp:txXfrm>
        <a:off x="0" y="827907"/>
        <a:ext cx="12323763" cy="825486"/>
      </dsp:txXfrm>
    </dsp:sp>
    <dsp:sp modelId="{8C088C48-F8CA-466A-91E7-A5B857D4A0EF}">
      <dsp:nvSpPr>
        <dsp:cNvPr id="0" name=""/>
        <dsp:cNvSpPr/>
      </dsp:nvSpPr>
      <dsp:spPr>
        <a:xfrm>
          <a:off x="0" y="1653394"/>
          <a:ext cx="1232376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122C16E-2DED-45BD-B853-E5B191FE7932}">
      <dsp:nvSpPr>
        <dsp:cNvPr id="0" name=""/>
        <dsp:cNvSpPr/>
      </dsp:nvSpPr>
      <dsp:spPr>
        <a:xfrm>
          <a:off x="0" y="1653394"/>
          <a:ext cx="12323763" cy="82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Sam’s home care nurse will visit weekly to fill his medication dispenser </a:t>
          </a:r>
        </a:p>
      </dsp:txBody>
      <dsp:txXfrm>
        <a:off x="0" y="1653394"/>
        <a:ext cx="12323763" cy="825486"/>
      </dsp:txXfrm>
    </dsp:sp>
    <dsp:sp modelId="{849313D1-1B35-4500-BA7B-C85B8BF8374F}">
      <dsp:nvSpPr>
        <dsp:cNvPr id="0" name=""/>
        <dsp:cNvSpPr/>
      </dsp:nvSpPr>
      <dsp:spPr>
        <a:xfrm>
          <a:off x="0" y="2478880"/>
          <a:ext cx="1232376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128413B-79FD-40DA-AD8C-00BE859B9E1A}">
      <dsp:nvSpPr>
        <dsp:cNvPr id="0" name=""/>
        <dsp:cNvSpPr/>
      </dsp:nvSpPr>
      <dsp:spPr>
        <a:xfrm>
          <a:off x="0" y="2478881"/>
          <a:ext cx="12323763" cy="82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Sam will use a safety pendant to alert family if he falls</a:t>
          </a:r>
        </a:p>
      </dsp:txBody>
      <dsp:txXfrm>
        <a:off x="0" y="2478881"/>
        <a:ext cx="12323763" cy="825486"/>
      </dsp:txXfrm>
    </dsp:sp>
    <dsp:sp modelId="{D6736AA8-39D8-41A3-AC29-693B4A1596A1}">
      <dsp:nvSpPr>
        <dsp:cNvPr id="0" name=""/>
        <dsp:cNvSpPr/>
      </dsp:nvSpPr>
      <dsp:spPr>
        <a:xfrm>
          <a:off x="0" y="3304367"/>
          <a:ext cx="1232376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21DAF4-A0ED-40EC-B3C5-8E86FC714273}">
      <dsp:nvSpPr>
        <dsp:cNvPr id="0" name=""/>
        <dsp:cNvSpPr/>
      </dsp:nvSpPr>
      <dsp:spPr>
        <a:xfrm>
          <a:off x="0" y="3304367"/>
          <a:ext cx="12323763" cy="82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Sam will schedule an appointment with a dietician at his clinic to discuss nutrition and meal plan</a:t>
          </a:r>
        </a:p>
      </dsp:txBody>
      <dsp:txXfrm>
        <a:off x="0" y="3304367"/>
        <a:ext cx="12323763" cy="825486"/>
      </dsp:txXfrm>
    </dsp:sp>
    <dsp:sp modelId="{D209757A-ABC7-41B1-9FEC-EB596BC78F65}">
      <dsp:nvSpPr>
        <dsp:cNvPr id="0" name=""/>
        <dsp:cNvSpPr/>
      </dsp:nvSpPr>
      <dsp:spPr>
        <a:xfrm>
          <a:off x="0" y="4129854"/>
          <a:ext cx="1232376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3A79341-563E-48FB-A236-5D9A8C2D7859}">
      <dsp:nvSpPr>
        <dsp:cNvPr id="0" name=""/>
        <dsp:cNvSpPr/>
      </dsp:nvSpPr>
      <dsp:spPr>
        <a:xfrm>
          <a:off x="0" y="4129854"/>
          <a:ext cx="12323763" cy="825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Care Coordinator will provide smoking cessation information and mail to Sam  </a:t>
          </a:r>
        </a:p>
      </dsp:txBody>
      <dsp:txXfrm>
        <a:off x="0" y="4129854"/>
        <a:ext cx="12323763" cy="8254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30817-244A-482D-9D96-86403A81672F}">
      <dsp:nvSpPr>
        <dsp:cNvPr id="0" name=""/>
        <dsp:cNvSpPr/>
      </dsp:nvSpPr>
      <dsp:spPr>
        <a:xfrm>
          <a:off x="0" y="7304"/>
          <a:ext cx="12324219"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Build trust </a:t>
          </a:r>
        </a:p>
      </dsp:txBody>
      <dsp:txXfrm>
        <a:off x="38784" y="46088"/>
        <a:ext cx="12246651" cy="716935"/>
      </dsp:txXfrm>
    </dsp:sp>
    <dsp:sp modelId="{31B514F5-F01F-41E3-8111-30B76AD80E14}">
      <dsp:nvSpPr>
        <dsp:cNvPr id="0" name=""/>
        <dsp:cNvSpPr/>
      </dsp:nvSpPr>
      <dsp:spPr>
        <a:xfrm>
          <a:off x="0" y="801807"/>
          <a:ext cx="1232421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29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Respect the individual’s preferences</a:t>
          </a:r>
        </a:p>
      </dsp:txBody>
      <dsp:txXfrm>
        <a:off x="0" y="801807"/>
        <a:ext cx="12324219" cy="331200"/>
      </dsp:txXfrm>
    </dsp:sp>
    <dsp:sp modelId="{F0983639-2344-4D26-B2BF-D11CFCFA2952}">
      <dsp:nvSpPr>
        <dsp:cNvPr id="0" name=""/>
        <dsp:cNvSpPr/>
      </dsp:nvSpPr>
      <dsp:spPr>
        <a:xfrm>
          <a:off x="0" y="1133007"/>
          <a:ext cx="12324219"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Listen for cues i.e. excitement about a topic, comments about current struggles or reflections on the past </a:t>
          </a:r>
        </a:p>
      </dsp:txBody>
      <dsp:txXfrm>
        <a:off x="38784" y="1171791"/>
        <a:ext cx="12246651" cy="716935"/>
      </dsp:txXfrm>
    </dsp:sp>
    <dsp:sp modelId="{C10C7F35-2237-48A0-BBC9-BC80C06137E2}">
      <dsp:nvSpPr>
        <dsp:cNvPr id="0" name=""/>
        <dsp:cNvSpPr/>
      </dsp:nvSpPr>
      <dsp:spPr>
        <a:xfrm>
          <a:off x="0" y="1985110"/>
          <a:ext cx="12324219"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Motivational Interviewing techniques</a:t>
          </a:r>
        </a:p>
      </dsp:txBody>
      <dsp:txXfrm>
        <a:off x="38784" y="2023894"/>
        <a:ext cx="12246651" cy="716935"/>
      </dsp:txXfrm>
    </dsp:sp>
    <dsp:sp modelId="{6686379C-54B2-4F10-909B-FFE759FDE0A5}">
      <dsp:nvSpPr>
        <dsp:cNvPr id="0" name=""/>
        <dsp:cNvSpPr/>
      </dsp:nvSpPr>
      <dsp:spPr>
        <a:xfrm>
          <a:off x="0" y="2779614"/>
          <a:ext cx="12324219"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29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Open ended statements</a:t>
          </a:r>
        </a:p>
        <a:p>
          <a:pPr marL="171450" lvl="1" indent="-171450" algn="l" defTabSz="711200">
            <a:lnSpc>
              <a:spcPct val="90000"/>
            </a:lnSpc>
            <a:spcBef>
              <a:spcPct val="0"/>
            </a:spcBef>
            <a:spcAft>
              <a:spcPct val="20000"/>
            </a:spcAft>
            <a:buChar char="•"/>
          </a:pPr>
          <a:r>
            <a:rPr lang="en-US" sz="1600" kern="1200"/>
            <a:t>Reflective statements</a:t>
          </a:r>
        </a:p>
        <a:p>
          <a:pPr marL="171450" lvl="1" indent="-171450" algn="l" defTabSz="711200">
            <a:lnSpc>
              <a:spcPct val="90000"/>
            </a:lnSpc>
            <a:spcBef>
              <a:spcPct val="0"/>
            </a:spcBef>
            <a:spcAft>
              <a:spcPct val="20000"/>
            </a:spcAft>
            <a:buChar char="•"/>
          </a:pPr>
          <a:r>
            <a:rPr lang="en-US" sz="1600" kern="1200"/>
            <a:t>Summarize </a:t>
          </a:r>
        </a:p>
      </dsp:txBody>
      <dsp:txXfrm>
        <a:off x="0" y="2779614"/>
        <a:ext cx="12324219" cy="828000"/>
      </dsp:txXfrm>
    </dsp:sp>
    <dsp:sp modelId="{85AE0A16-353B-4EDC-A520-E31BFBEDEE2E}">
      <dsp:nvSpPr>
        <dsp:cNvPr id="0" name=""/>
        <dsp:cNvSpPr/>
      </dsp:nvSpPr>
      <dsp:spPr>
        <a:xfrm>
          <a:off x="0" y="3607614"/>
          <a:ext cx="12324219"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Use Person-Centered language including: </a:t>
          </a:r>
        </a:p>
      </dsp:txBody>
      <dsp:txXfrm>
        <a:off x="38784" y="3646398"/>
        <a:ext cx="12246651" cy="716935"/>
      </dsp:txXfrm>
    </dsp:sp>
    <dsp:sp modelId="{486E28FB-C46B-4FB6-91FA-7710E88D97F2}">
      <dsp:nvSpPr>
        <dsp:cNvPr id="0" name=""/>
        <dsp:cNvSpPr/>
      </dsp:nvSpPr>
      <dsp:spPr>
        <a:xfrm>
          <a:off x="0" y="4402117"/>
          <a:ext cx="12324219" cy="54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29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Members name or I statement.  Refrain from using “Member”</a:t>
          </a:r>
        </a:p>
        <a:p>
          <a:pPr marL="171450" lvl="1" indent="-171450" algn="l" defTabSz="711200">
            <a:lnSpc>
              <a:spcPct val="90000"/>
            </a:lnSpc>
            <a:spcBef>
              <a:spcPct val="0"/>
            </a:spcBef>
            <a:spcAft>
              <a:spcPct val="20000"/>
            </a:spcAft>
            <a:buChar char="•"/>
          </a:pPr>
          <a:r>
            <a:rPr lang="en-US" sz="1600" kern="1200"/>
            <a:t>Would like to, wants to, etc.  Refrain from using “will” or “should” </a:t>
          </a:r>
        </a:p>
      </dsp:txBody>
      <dsp:txXfrm>
        <a:off x="0" y="4402117"/>
        <a:ext cx="12324219" cy="5485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EC675-E87C-421F-9D7B-0E22D1D8A771}">
      <dsp:nvSpPr>
        <dsp:cNvPr id="0" name=""/>
        <dsp:cNvSpPr/>
      </dsp:nvSpPr>
      <dsp:spPr>
        <a:xfrm>
          <a:off x="0" y="4468803"/>
          <a:ext cx="3081054" cy="4890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9125" tIns="120904" rIns="219125" bIns="120904" numCol="1" spcCol="1270" anchor="ctr" anchorCtr="0">
          <a:noAutofit/>
        </a:bodyPr>
        <a:lstStyle/>
        <a:p>
          <a:pPr marL="0" lvl="0" indent="0" algn="ctr" defTabSz="755650">
            <a:lnSpc>
              <a:spcPct val="90000"/>
            </a:lnSpc>
            <a:spcBef>
              <a:spcPct val="0"/>
            </a:spcBef>
            <a:spcAft>
              <a:spcPct val="35000"/>
            </a:spcAft>
            <a:buNone/>
          </a:pPr>
          <a:r>
            <a:rPr lang="en-US" sz="1700" kern="1200"/>
            <a:t>Avoid</a:t>
          </a:r>
        </a:p>
      </dsp:txBody>
      <dsp:txXfrm>
        <a:off x="0" y="4468803"/>
        <a:ext cx="3081054" cy="489018"/>
      </dsp:txXfrm>
    </dsp:sp>
    <dsp:sp modelId="{A50BA6CC-EB52-4CF9-9AD8-1DD6A0B02F4D}">
      <dsp:nvSpPr>
        <dsp:cNvPr id="0" name=""/>
        <dsp:cNvSpPr/>
      </dsp:nvSpPr>
      <dsp:spPr>
        <a:xfrm>
          <a:off x="3081054" y="4468803"/>
          <a:ext cx="9243164" cy="489018"/>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7495" tIns="139700" rIns="187495" bIns="139700" numCol="1" spcCol="1270" anchor="ctr" anchorCtr="0">
          <a:noAutofit/>
        </a:bodyPr>
        <a:lstStyle/>
        <a:p>
          <a:pPr marL="0" lvl="0" indent="0" algn="l" defTabSz="488950">
            <a:lnSpc>
              <a:spcPct val="90000"/>
            </a:lnSpc>
            <a:spcBef>
              <a:spcPct val="0"/>
            </a:spcBef>
            <a:spcAft>
              <a:spcPct val="35000"/>
            </a:spcAft>
            <a:buNone/>
          </a:pPr>
          <a:r>
            <a:rPr lang="en-US" sz="1100" kern="1200"/>
            <a:t>Avoid Clinical language (PCP, CC, PRN, CHF, SNV, HHA, etc.)</a:t>
          </a:r>
        </a:p>
      </dsp:txBody>
      <dsp:txXfrm>
        <a:off x="3081054" y="4468803"/>
        <a:ext cx="9243164" cy="489018"/>
      </dsp:txXfrm>
    </dsp:sp>
    <dsp:sp modelId="{23673689-5280-4655-A6BC-8372924EF53E}">
      <dsp:nvSpPr>
        <dsp:cNvPr id="0" name=""/>
        <dsp:cNvSpPr/>
      </dsp:nvSpPr>
      <dsp:spPr>
        <a:xfrm rot="10800000">
          <a:off x="0" y="3724027"/>
          <a:ext cx="3081054" cy="752110"/>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9125" tIns="120904" rIns="219125" bIns="120904" numCol="1" spcCol="1270" anchor="ctr" anchorCtr="0">
          <a:noAutofit/>
        </a:bodyPr>
        <a:lstStyle/>
        <a:p>
          <a:pPr marL="0" lvl="0" indent="0" algn="ctr" defTabSz="755650">
            <a:lnSpc>
              <a:spcPct val="90000"/>
            </a:lnSpc>
            <a:spcBef>
              <a:spcPct val="0"/>
            </a:spcBef>
            <a:spcAft>
              <a:spcPct val="35000"/>
            </a:spcAft>
            <a:buNone/>
          </a:pPr>
          <a:r>
            <a:rPr lang="en-US" sz="1700" kern="1200"/>
            <a:t>Identify and address</a:t>
          </a:r>
        </a:p>
      </dsp:txBody>
      <dsp:txXfrm rot="-10800000">
        <a:off x="0" y="3724027"/>
        <a:ext cx="3081054" cy="488872"/>
      </dsp:txXfrm>
    </dsp:sp>
    <dsp:sp modelId="{C48AD93F-5A1D-4822-9084-0FE117CFF0DA}">
      <dsp:nvSpPr>
        <dsp:cNvPr id="0" name=""/>
        <dsp:cNvSpPr/>
      </dsp:nvSpPr>
      <dsp:spPr>
        <a:xfrm>
          <a:off x="3081054" y="3724027"/>
          <a:ext cx="9243164" cy="4888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7495" tIns="139700" rIns="187495" bIns="139700" numCol="1" spcCol="1270" anchor="ctr" anchorCtr="0">
          <a:noAutofit/>
        </a:bodyPr>
        <a:lstStyle/>
        <a:p>
          <a:pPr marL="0" lvl="0" indent="0" algn="l" defTabSz="488950">
            <a:lnSpc>
              <a:spcPct val="90000"/>
            </a:lnSpc>
            <a:spcBef>
              <a:spcPct val="0"/>
            </a:spcBef>
            <a:spcAft>
              <a:spcPct val="35000"/>
            </a:spcAft>
            <a:buNone/>
          </a:pPr>
          <a:r>
            <a:rPr lang="en-US" sz="1100" kern="1200"/>
            <a:t>Identify and address barriers </a:t>
          </a:r>
        </a:p>
      </dsp:txBody>
      <dsp:txXfrm>
        <a:off x="3081054" y="3724027"/>
        <a:ext cx="9243164" cy="488872"/>
      </dsp:txXfrm>
    </dsp:sp>
    <dsp:sp modelId="{F2640F32-DFA7-43B3-AC54-C1CA03C27259}">
      <dsp:nvSpPr>
        <dsp:cNvPr id="0" name=""/>
        <dsp:cNvSpPr/>
      </dsp:nvSpPr>
      <dsp:spPr>
        <a:xfrm rot="10800000">
          <a:off x="0" y="2979252"/>
          <a:ext cx="3081054" cy="752110"/>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9125" tIns="120904" rIns="219125" bIns="120904" numCol="1" spcCol="1270" anchor="ctr" anchorCtr="0">
          <a:noAutofit/>
        </a:bodyPr>
        <a:lstStyle/>
        <a:p>
          <a:pPr marL="0" lvl="0" indent="0" algn="ctr" defTabSz="755650">
            <a:lnSpc>
              <a:spcPct val="90000"/>
            </a:lnSpc>
            <a:spcBef>
              <a:spcPct val="0"/>
            </a:spcBef>
            <a:spcAft>
              <a:spcPct val="35000"/>
            </a:spcAft>
            <a:buNone/>
          </a:pPr>
          <a:r>
            <a:rPr lang="en-US" sz="1700" kern="1200"/>
            <a:t>Promote</a:t>
          </a:r>
        </a:p>
      </dsp:txBody>
      <dsp:txXfrm rot="-10800000">
        <a:off x="0" y="2979252"/>
        <a:ext cx="3081054" cy="488872"/>
      </dsp:txXfrm>
    </dsp:sp>
    <dsp:sp modelId="{1FDD8E1F-EE0D-4EF8-89FA-5BDE2FE00339}">
      <dsp:nvSpPr>
        <dsp:cNvPr id="0" name=""/>
        <dsp:cNvSpPr/>
      </dsp:nvSpPr>
      <dsp:spPr>
        <a:xfrm>
          <a:off x="3081054" y="2979252"/>
          <a:ext cx="9243164" cy="4888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7495" tIns="139700" rIns="187495" bIns="139700" numCol="1" spcCol="1270" anchor="ctr" anchorCtr="0">
          <a:noAutofit/>
        </a:bodyPr>
        <a:lstStyle/>
        <a:p>
          <a:pPr marL="0" lvl="0" indent="0" algn="l" defTabSz="488950">
            <a:lnSpc>
              <a:spcPct val="90000"/>
            </a:lnSpc>
            <a:spcBef>
              <a:spcPct val="0"/>
            </a:spcBef>
            <a:spcAft>
              <a:spcPct val="35000"/>
            </a:spcAft>
            <a:buNone/>
          </a:pPr>
          <a:r>
            <a:rPr lang="en-US" sz="1100" kern="1200"/>
            <a:t>Promote self-advocacy and self-realization. Help the member find their ‘can do’ attitude. “You are your best advocate”</a:t>
          </a:r>
        </a:p>
      </dsp:txBody>
      <dsp:txXfrm>
        <a:off x="3081054" y="2979252"/>
        <a:ext cx="9243164" cy="488872"/>
      </dsp:txXfrm>
    </dsp:sp>
    <dsp:sp modelId="{497741E3-7069-4109-B113-0FEFA6F7D4F6}">
      <dsp:nvSpPr>
        <dsp:cNvPr id="0" name=""/>
        <dsp:cNvSpPr/>
      </dsp:nvSpPr>
      <dsp:spPr>
        <a:xfrm rot="10800000">
          <a:off x="0" y="2234476"/>
          <a:ext cx="3081054" cy="752110"/>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9125" tIns="120904" rIns="219125" bIns="120904" numCol="1" spcCol="1270" anchor="ctr" anchorCtr="0">
          <a:noAutofit/>
        </a:bodyPr>
        <a:lstStyle/>
        <a:p>
          <a:pPr marL="0" lvl="0" indent="0" algn="ctr" defTabSz="755650">
            <a:lnSpc>
              <a:spcPct val="90000"/>
            </a:lnSpc>
            <a:spcBef>
              <a:spcPct val="0"/>
            </a:spcBef>
            <a:spcAft>
              <a:spcPct val="35000"/>
            </a:spcAft>
            <a:buNone/>
          </a:pPr>
          <a:r>
            <a:rPr lang="en-US" sz="1700" kern="1200"/>
            <a:t>Encourage</a:t>
          </a:r>
        </a:p>
      </dsp:txBody>
      <dsp:txXfrm rot="-10800000">
        <a:off x="0" y="2234476"/>
        <a:ext cx="3081054" cy="488872"/>
      </dsp:txXfrm>
    </dsp:sp>
    <dsp:sp modelId="{1A9FA59E-3CE9-4212-B6B9-FC1326974255}">
      <dsp:nvSpPr>
        <dsp:cNvPr id="0" name=""/>
        <dsp:cNvSpPr/>
      </dsp:nvSpPr>
      <dsp:spPr>
        <a:xfrm>
          <a:off x="3081054" y="2234476"/>
          <a:ext cx="9243164" cy="4888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7495" tIns="139700" rIns="187495" bIns="139700" numCol="1" spcCol="1270" anchor="ctr" anchorCtr="0">
          <a:noAutofit/>
        </a:bodyPr>
        <a:lstStyle/>
        <a:p>
          <a:pPr marL="0" lvl="0" indent="0" algn="l" defTabSz="488950">
            <a:lnSpc>
              <a:spcPct val="90000"/>
            </a:lnSpc>
            <a:spcBef>
              <a:spcPct val="0"/>
            </a:spcBef>
            <a:spcAft>
              <a:spcPct val="35000"/>
            </a:spcAft>
            <a:buNone/>
          </a:pPr>
          <a:r>
            <a:rPr lang="en-US" sz="1100" kern="1200"/>
            <a:t>Encourage goals that have the potential for positive health and quality of life outcomes </a:t>
          </a:r>
        </a:p>
      </dsp:txBody>
      <dsp:txXfrm>
        <a:off x="3081054" y="2234476"/>
        <a:ext cx="9243164" cy="488872"/>
      </dsp:txXfrm>
    </dsp:sp>
    <dsp:sp modelId="{01D8C499-33E8-423C-9210-8C8E0C947937}">
      <dsp:nvSpPr>
        <dsp:cNvPr id="0" name=""/>
        <dsp:cNvSpPr/>
      </dsp:nvSpPr>
      <dsp:spPr>
        <a:xfrm rot="10800000">
          <a:off x="0" y="1489701"/>
          <a:ext cx="3081054" cy="752110"/>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9125" tIns="120904" rIns="219125" bIns="120904" numCol="1" spcCol="1270" anchor="ctr" anchorCtr="0">
          <a:noAutofit/>
        </a:bodyPr>
        <a:lstStyle/>
        <a:p>
          <a:pPr marL="0" lvl="0" indent="0" algn="ctr" defTabSz="755650">
            <a:lnSpc>
              <a:spcPct val="90000"/>
            </a:lnSpc>
            <a:spcBef>
              <a:spcPct val="0"/>
            </a:spcBef>
            <a:spcAft>
              <a:spcPct val="35000"/>
            </a:spcAft>
            <a:buNone/>
          </a:pPr>
          <a:r>
            <a:rPr lang="en-US" sz="1700" kern="1200"/>
            <a:t>Being</a:t>
          </a:r>
        </a:p>
      </dsp:txBody>
      <dsp:txXfrm rot="-10800000">
        <a:off x="0" y="1489701"/>
        <a:ext cx="3081054" cy="488872"/>
      </dsp:txXfrm>
    </dsp:sp>
    <dsp:sp modelId="{1478F1F6-63E8-4C4B-98E5-D8C960262952}">
      <dsp:nvSpPr>
        <dsp:cNvPr id="0" name=""/>
        <dsp:cNvSpPr/>
      </dsp:nvSpPr>
      <dsp:spPr>
        <a:xfrm>
          <a:off x="3081054" y="1489701"/>
          <a:ext cx="9243164" cy="4888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7495" tIns="139700" rIns="187495" bIns="139700" numCol="1" spcCol="1270" anchor="ctr" anchorCtr="0">
          <a:noAutofit/>
        </a:bodyPr>
        <a:lstStyle/>
        <a:p>
          <a:pPr marL="0" lvl="0" indent="0" algn="l" defTabSz="488950">
            <a:lnSpc>
              <a:spcPct val="90000"/>
            </a:lnSpc>
            <a:spcBef>
              <a:spcPct val="0"/>
            </a:spcBef>
            <a:spcAft>
              <a:spcPct val="35000"/>
            </a:spcAft>
            <a:buNone/>
          </a:pPr>
          <a:r>
            <a:rPr lang="en-US" sz="1100" kern="1200"/>
            <a:t>Being able to craft the answer to express what the member wants yet meet requirements </a:t>
          </a:r>
        </a:p>
      </dsp:txBody>
      <dsp:txXfrm>
        <a:off x="3081054" y="1489701"/>
        <a:ext cx="9243164" cy="488872"/>
      </dsp:txXfrm>
    </dsp:sp>
    <dsp:sp modelId="{32C97A69-4F27-4F6B-BD52-02B73F6F4F03}">
      <dsp:nvSpPr>
        <dsp:cNvPr id="0" name=""/>
        <dsp:cNvSpPr/>
      </dsp:nvSpPr>
      <dsp:spPr>
        <a:xfrm rot="10800000">
          <a:off x="0" y="744925"/>
          <a:ext cx="3081054" cy="752110"/>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9125" tIns="120904" rIns="219125" bIns="120904" numCol="1" spcCol="1270" anchor="ctr" anchorCtr="0">
          <a:noAutofit/>
        </a:bodyPr>
        <a:lstStyle/>
        <a:p>
          <a:pPr marL="0" lvl="0" indent="0" algn="ctr" defTabSz="755650">
            <a:lnSpc>
              <a:spcPct val="90000"/>
            </a:lnSpc>
            <a:spcBef>
              <a:spcPct val="0"/>
            </a:spcBef>
            <a:spcAft>
              <a:spcPct val="35000"/>
            </a:spcAft>
            <a:buNone/>
          </a:pPr>
          <a:r>
            <a:rPr lang="en-US" sz="1700" kern="1200"/>
            <a:t>Help</a:t>
          </a:r>
        </a:p>
      </dsp:txBody>
      <dsp:txXfrm rot="-10800000">
        <a:off x="0" y="744925"/>
        <a:ext cx="3081054" cy="488872"/>
      </dsp:txXfrm>
    </dsp:sp>
    <dsp:sp modelId="{B0C59D7A-470C-4FC8-ADCF-70D3FD404AFF}">
      <dsp:nvSpPr>
        <dsp:cNvPr id="0" name=""/>
        <dsp:cNvSpPr/>
      </dsp:nvSpPr>
      <dsp:spPr>
        <a:xfrm>
          <a:off x="3081054" y="744925"/>
          <a:ext cx="9243164" cy="4888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7495" tIns="139700" rIns="187495" bIns="139700" numCol="1" spcCol="1270" anchor="ctr" anchorCtr="0">
          <a:noAutofit/>
        </a:bodyPr>
        <a:lstStyle/>
        <a:p>
          <a:pPr marL="0" lvl="0" indent="0" algn="l" defTabSz="488950">
            <a:lnSpc>
              <a:spcPct val="90000"/>
            </a:lnSpc>
            <a:spcBef>
              <a:spcPct val="0"/>
            </a:spcBef>
            <a:spcAft>
              <a:spcPct val="35000"/>
            </a:spcAft>
            <a:buNone/>
          </a:pPr>
          <a:r>
            <a:rPr lang="en-US" sz="1100" kern="1200"/>
            <a:t>Help the member break down broad or vague statements into attainable goals</a:t>
          </a:r>
        </a:p>
      </dsp:txBody>
      <dsp:txXfrm>
        <a:off x="3081054" y="744925"/>
        <a:ext cx="9243164" cy="488872"/>
      </dsp:txXfrm>
    </dsp:sp>
    <dsp:sp modelId="{73CB8192-3F30-46DA-A857-001368693ED4}">
      <dsp:nvSpPr>
        <dsp:cNvPr id="0" name=""/>
        <dsp:cNvSpPr/>
      </dsp:nvSpPr>
      <dsp:spPr>
        <a:xfrm rot="10800000">
          <a:off x="0" y="150"/>
          <a:ext cx="3081054" cy="752110"/>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9125" tIns="120904" rIns="219125" bIns="120904" numCol="1" spcCol="1270" anchor="ctr" anchorCtr="0">
          <a:noAutofit/>
        </a:bodyPr>
        <a:lstStyle/>
        <a:p>
          <a:pPr marL="0" lvl="0" indent="0" algn="ctr" defTabSz="755650">
            <a:lnSpc>
              <a:spcPct val="90000"/>
            </a:lnSpc>
            <a:spcBef>
              <a:spcPct val="0"/>
            </a:spcBef>
            <a:spcAft>
              <a:spcPct val="35000"/>
            </a:spcAft>
            <a:buNone/>
          </a:pPr>
          <a:r>
            <a:rPr lang="en-US" sz="1700" kern="1200"/>
            <a:t>Gather</a:t>
          </a:r>
        </a:p>
      </dsp:txBody>
      <dsp:txXfrm rot="-10800000">
        <a:off x="0" y="150"/>
        <a:ext cx="3081054" cy="488872"/>
      </dsp:txXfrm>
    </dsp:sp>
    <dsp:sp modelId="{A81D14B5-1DC4-4384-9067-A40510871689}">
      <dsp:nvSpPr>
        <dsp:cNvPr id="0" name=""/>
        <dsp:cNvSpPr/>
      </dsp:nvSpPr>
      <dsp:spPr>
        <a:xfrm>
          <a:off x="3081054" y="150"/>
          <a:ext cx="9243164" cy="4888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7495" tIns="139700" rIns="187495" bIns="139700" numCol="1" spcCol="1270" anchor="ctr" anchorCtr="0">
          <a:noAutofit/>
        </a:bodyPr>
        <a:lstStyle/>
        <a:p>
          <a:pPr marL="0" lvl="0" indent="0" algn="l" defTabSz="488950">
            <a:lnSpc>
              <a:spcPct val="90000"/>
            </a:lnSpc>
            <a:spcBef>
              <a:spcPct val="0"/>
            </a:spcBef>
            <a:spcAft>
              <a:spcPct val="35000"/>
            </a:spcAft>
            <a:buNone/>
          </a:pPr>
          <a:r>
            <a:rPr lang="en-US" sz="1100" kern="1200"/>
            <a:t>Gather information from the Health Risk Assessment to prompt a goal </a:t>
          </a:r>
        </a:p>
      </dsp:txBody>
      <dsp:txXfrm>
        <a:off x="3081054" y="150"/>
        <a:ext cx="9243164" cy="48887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FAE32A9-2D33-4A5B-9A52-029F40D15D19}" type="datetimeFigureOut">
              <a:rPr lang="en-US" smtClean="0"/>
              <a:t>12/6/2021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974C83B-2538-4E04-ADA9-AF72B1F182F4}" type="slidenum">
              <a:rPr lang="en-US" smtClean="0"/>
              <a:t>‹#›</a:t>
            </a:fld>
            <a:endParaRPr lang="en-US"/>
          </a:p>
        </p:txBody>
      </p:sp>
    </p:spTree>
    <p:extLst>
      <p:ext uri="{BB962C8B-B14F-4D97-AF65-F5344CB8AC3E}">
        <p14:creationId xmlns:p14="http://schemas.microsoft.com/office/powerpoint/2010/main" val="860328148"/>
      </p:ext>
    </p:extLst>
  </p:cSld>
  <p:clrMap bg1="lt1" tx1="dk1" bg2="lt2" tx2="dk2" accent1="accent1" accent2="accent2" accent3="accent3" accent4="accent4" accent5="accent5" accent6="accent6" hlink="hlink" folHlink="folHlink"/>
  <p:notesStyle>
    <a:lvl1pPr marL="0" algn="l" defTabSz="1306220" rtl="0" eaLnBrk="1" latinLnBrk="0" hangingPunct="1">
      <a:defRPr sz="1714" kern="1200">
        <a:solidFill>
          <a:schemeClr val="tx1"/>
        </a:solidFill>
        <a:latin typeface="+mn-lt"/>
        <a:ea typeface="+mn-ea"/>
        <a:cs typeface="+mn-cs"/>
      </a:defRPr>
    </a:lvl1pPr>
    <a:lvl2pPr marL="653110" algn="l" defTabSz="1306220" rtl="0" eaLnBrk="1" latinLnBrk="0" hangingPunct="1">
      <a:defRPr sz="1714" kern="1200">
        <a:solidFill>
          <a:schemeClr val="tx1"/>
        </a:solidFill>
        <a:latin typeface="+mn-lt"/>
        <a:ea typeface="+mn-ea"/>
        <a:cs typeface="+mn-cs"/>
      </a:defRPr>
    </a:lvl2pPr>
    <a:lvl3pPr marL="1306220" algn="l" defTabSz="1306220" rtl="0" eaLnBrk="1" latinLnBrk="0" hangingPunct="1">
      <a:defRPr sz="1714" kern="1200">
        <a:solidFill>
          <a:schemeClr val="tx1"/>
        </a:solidFill>
        <a:latin typeface="+mn-lt"/>
        <a:ea typeface="+mn-ea"/>
        <a:cs typeface="+mn-cs"/>
      </a:defRPr>
    </a:lvl3pPr>
    <a:lvl4pPr marL="1959331" algn="l" defTabSz="1306220" rtl="0" eaLnBrk="1" latinLnBrk="0" hangingPunct="1">
      <a:defRPr sz="1714" kern="1200">
        <a:solidFill>
          <a:schemeClr val="tx1"/>
        </a:solidFill>
        <a:latin typeface="+mn-lt"/>
        <a:ea typeface="+mn-ea"/>
        <a:cs typeface="+mn-cs"/>
      </a:defRPr>
    </a:lvl4pPr>
    <a:lvl5pPr marL="2612441" algn="l" defTabSz="1306220" rtl="0" eaLnBrk="1" latinLnBrk="0" hangingPunct="1">
      <a:defRPr sz="1714" kern="1200">
        <a:solidFill>
          <a:schemeClr val="tx1"/>
        </a:solidFill>
        <a:latin typeface="+mn-lt"/>
        <a:ea typeface="+mn-ea"/>
        <a:cs typeface="+mn-cs"/>
      </a:defRPr>
    </a:lvl5pPr>
    <a:lvl6pPr marL="3265551" algn="l" defTabSz="1306220" rtl="0" eaLnBrk="1" latinLnBrk="0" hangingPunct="1">
      <a:defRPr sz="1714" kern="1200">
        <a:solidFill>
          <a:schemeClr val="tx1"/>
        </a:solidFill>
        <a:latin typeface="+mn-lt"/>
        <a:ea typeface="+mn-ea"/>
        <a:cs typeface="+mn-cs"/>
      </a:defRPr>
    </a:lvl6pPr>
    <a:lvl7pPr marL="3918661" algn="l" defTabSz="1306220" rtl="0" eaLnBrk="1" latinLnBrk="0" hangingPunct="1">
      <a:defRPr sz="1714" kern="1200">
        <a:solidFill>
          <a:schemeClr val="tx1"/>
        </a:solidFill>
        <a:latin typeface="+mn-lt"/>
        <a:ea typeface="+mn-ea"/>
        <a:cs typeface="+mn-cs"/>
      </a:defRPr>
    </a:lvl7pPr>
    <a:lvl8pPr marL="4571771" algn="l" defTabSz="1306220" rtl="0" eaLnBrk="1" latinLnBrk="0" hangingPunct="1">
      <a:defRPr sz="1714" kern="1200">
        <a:solidFill>
          <a:schemeClr val="tx1"/>
        </a:solidFill>
        <a:latin typeface="+mn-lt"/>
        <a:ea typeface="+mn-ea"/>
        <a:cs typeface="+mn-cs"/>
      </a:defRPr>
    </a:lvl8pPr>
    <a:lvl9pPr marL="5224882" algn="l" defTabSz="1306220" rtl="0" eaLnBrk="1" latinLnBrk="0" hangingPunct="1">
      <a:defRPr sz="17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In order to accomplish our goals, we need to get started on time,</a:t>
            </a:r>
            <a:r>
              <a:rPr lang="en-US" baseline="0" dirty="0"/>
              <a:t> so welcome </a:t>
            </a:r>
            <a:r>
              <a:rPr lang="en-US" baseline="0"/>
              <a:t>to Creating </a:t>
            </a:r>
            <a:r>
              <a:rPr lang="en-US" baseline="0" dirty="0"/>
              <a:t>SMART Person-Centered Goals.</a:t>
            </a:r>
            <a:endParaRPr lang="en-US" dirty="0"/>
          </a:p>
          <a:p>
            <a:endParaRPr lang="en-US" dirty="0"/>
          </a:p>
        </p:txBody>
      </p:sp>
      <p:sp>
        <p:nvSpPr>
          <p:cNvPr id="4" name="Slide Number Placeholder 3"/>
          <p:cNvSpPr>
            <a:spLocks noGrp="1"/>
          </p:cNvSpPr>
          <p:nvPr>
            <p:ph type="sldNum" sz="quarter" idx="10"/>
          </p:nvPr>
        </p:nvSpPr>
        <p:spPr/>
        <p:txBody>
          <a:bodyPr/>
          <a:lstStyle/>
          <a:p>
            <a:fld id="{43815391-9C2C-4923-9DBE-279E3CD4E128}" type="slidenum">
              <a:rPr lang="en-US" smtClean="0"/>
              <a:t>1</a:t>
            </a:fld>
            <a:endParaRPr lang="en-US"/>
          </a:p>
        </p:txBody>
      </p:sp>
    </p:spTree>
    <p:extLst>
      <p:ext uri="{BB962C8B-B14F-4D97-AF65-F5344CB8AC3E}">
        <p14:creationId xmlns:p14="http://schemas.microsoft.com/office/powerpoint/2010/main" val="2167049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moving on to the next letter in our SMART goal format and that is </a:t>
            </a:r>
            <a:r>
              <a:rPr lang="en-US" b="1" dirty="0"/>
              <a:t>A</a:t>
            </a:r>
            <a:r>
              <a:rPr lang="en-US" dirty="0"/>
              <a:t> for Attainable.  The goal must be attainable.  For example many of our members may want to quit smoking or lose 60 pounds.  But we know that it isn’t easy and that just isn’t going to happen, at least not overnight. Or, it may not be realistic for everyone.  Having unattainable goals may be overwhelming and the person may just give up.  </a:t>
            </a:r>
          </a:p>
          <a:p>
            <a:r>
              <a:rPr lang="en-US" dirty="0"/>
              <a:t>It is better to break it down into more attainable goals.  </a:t>
            </a:r>
          </a:p>
          <a:p>
            <a:r>
              <a:rPr lang="en-US" dirty="0"/>
              <a:t>Think about using smaller actionable steps in getting to goal. </a:t>
            </a:r>
          </a:p>
          <a:p>
            <a:r>
              <a:rPr lang="en-US" dirty="0"/>
              <a:t>In our example earlier, Sam was having some financial concerns and stated that the cost of cigarettes was breaking his bank.  He is motivated to quit smoking in order to improve his finances which in turn will help him stay in his home. </a:t>
            </a:r>
          </a:p>
          <a:p>
            <a:r>
              <a:rPr lang="en-US" dirty="0"/>
              <a:t>As the health plan Care Coordinator you also know that quitting smoking will benefit his health as well and of course would encourage a healthy goal such as quitting smoking.  But you also can help them make them smaller and more attainable.  </a:t>
            </a:r>
          </a:p>
        </p:txBody>
      </p:sp>
      <p:sp>
        <p:nvSpPr>
          <p:cNvPr id="4" name="Slide Number Placeholder 3"/>
          <p:cNvSpPr>
            <a:spLocks noGrp="1"/>
          </p:cNvSpPr>
          <p:nvPr>
            <p:ph type="sldNum" sz="quarter" idx="10"/>
          </p:nvPr>
        </p:nvSpPr>
        <p:spPr/>
        <p:txBody>
          <a:bodyPr/>
          <a:lstStyle/>
          <a:p>
            <a:fld id="{43815391-9C2C-4923-9DBE-279E3CD4E128}" type="slidenum">
              <a:rPr lang="en-US" smtClean="0"/>
              <a:t>10</a:t>
            </a:fld>
            <a:endParaRPr lang="en-US"/>
          </a:p>
        </p:txBody>
      </p:sp>
    </p:spTree>
    <p:extLst>
      <p:ext uri="{BB962C8B-B14F-4D97-AF65-F5344CB8AC3E}">
        <p14:creationId xmlns:p14="http://schemas.microsoft.com/office/powerpoint/2010/main" val="317614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696">
              <a:defRPr/>
            </a:pPr>
            <a:r>
              <a:rPr lang="en-US" dirty="0"/>
              <a:t>Here is an example of a goal that may not necessarily be attainable next to a goal that is more attainable.  </a:t>
            </a:r>
          </a:p>
          <a:p>
            <a:pPr defTabSz="902696">
              <a:defRPr/>
            </a:pPr>
            <a:endParaRPr lang="en-US" dirty="0"/>
          </a:p>
          <a:p>
            <a:pPr defTabSz="902696">
              <a:defRPr/>
            </a:pPr>
            <a:r>
              <a:rPr lang="en-US" dirty="0"/>
              <a:t>Here you can see that this goal feels more attainable. It is much more attainable to think about reducing to 10 cigarettes per day versus quitting cold turkey. </a:t>
            </a:r>
          </a:p>
          <a:p>
            <a:pPr defTabSz="902696">
              <a:defRPr/>
            </a:pPr>
            <a:endParaRPr lang="en-US" dirty="0"/>
          </a:p>
          <a:p>
            <a:pPr defTabSz="902696">
              <a:defRPr/>
            </a:pPr>
            <a:r>
              <a:rPr lang="en-US" dirty="0"/>
              <a:t>In addition, to remind you this goal is also more specific.  And the goal is measurable because we are using measurable rates of reduction to 10 cigarettes per day. </a:t>
            </a:r>
          </a:p>
          <a:p>
            <a:pPr defTabSz="902696">
              <a:defRPr/>
            </a:pPr>
            <a:endParaRPr lang="en-US" dirty="0"/>
          </a:p>
          <a:p>
            <a:pPr defTabSz="902696">
              <a:defRPr/>
            </a:pPr>
            <a:r>
              <a:rPr lang="en-US" dirty="0"/>
              <a:t>And, you will more easily be able to monitor progress on the goal by measuring number of cigarettes per day</a:t>
            </a:r>
          </a:p>
          <a:p>
            <a:pPr defTabSz="902696">
              <a:defRPr/>
            </a:pPr>
            <a:endParaRPr lang="en-US" dirty="0"/>
          </a:p>
          <a:p>
            <a:pPr defTabSz="902696">
              <a:defRPr/>
            </a:pPr>
            <a:r>
              <a:rPr lang="en-US" dirty="0"/>
              <a:t>To summarize:  The person will be more likely to succeed if they are working on more attainable goals.</a:t>
            </a:r>
          </a:p>
        </p:txBody>
      </p:sp>
      <p:sp>
        <p:nvSpPr>
          <p:cNvPr id="4" name="Slide Number Placeholder 3"/>
          <p:cNvSpPr>
            <a:spLocks noGrp="1"/>
          </p:cNvSpPr>
          <p:nvPr>
            <p:ph type="sldNum" sz="quarter" idx="5"/>
          </p:nvPr>
        </p:nvSpPr>
        <p:spPr/>
        <p:txBody>
          <a:bodyPr/>
          <a:lstStyle/>
          <a:p>
            <a:fld id="{43815391-9C2C-4923-9DBE-279E3CD4E128}" type="slidenum">
              <a:rPr lang="en-US" smtClean="0"/>
              <a:t>11</a:t>
            </a:fld>
            <a:endParaRPr lang="en-US"/>
          </a:p>
        </p:txBody>
      </p:sp>
    </p:spTree>
    <p:extLst>
      <p:ext uri="{BB962C8B-B14F-4D97-AF65-F5344CB8AC3E}">
        <p14:creationId xmlns:p14="http://schemas.microsoft.com/office/powerpoint/2010/main" val="2995027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an attainable goal.  </a:t>
            </a:r>
          </a:p>
          <a:p>
            <a:endParaRPr lang="en-US" dirty="0"/>
          </a:p>
          <a:p>
            <a:r>
              <a:rPr lang="en-US" dirty="0"/>
              <a:t>We’ve included actionable steps.  We we will be going into more detail about developing actionable steps used with your Supports and interventions in future slides.</a:t>
            </a:r>
          </a:p>
          <a:p>
            <a:endParaRPr lang="en-US" dirty="0"/>
          </a:p>
          <a:p>
            <a:r>
              <a:rPr lang="en-US" dirty="0"/>
              <a:t>Now I’m going to hand it over to Leah from </a:t>
            </a:r>
            <a:r>
              <a:rPr lang="en-US" dirty="0" err="1"/>
              <a:t>PrimeWest</a:t>
            </a:r>
            <a:r>
              <a:rPr lang="en-US" dirty="0"/>
              <a:t> who will cover the rest of the SMART acronym.</a:t>
            </a:r>
          </a:p>
        </p:txBody>
      </p:sp>
      <p:sp>
        <p:nvSpPr>
          <p:cNvPr id="4" name="Slide Number Placeholder 3"/>
          <p:cNvSpPr>
            <a:spLocks noGrp="1"/>
          </p:cNvSpPr>
          <p:nvPr>
            <p:ph type="sldNum" sz="quarter" idx="5"/>
          </p:nvPr>
        </p:nvSpPr>
        <p:spPr/>
        <p:txBody>
          <a:bodyPr/>
          <a:lstStyle/>
          <a:p>
            <a:fld id="{43815391-9C2C-4923-9DBE-279E3CD4E128}" type="slidenum">
              <a:rPr lang="en-US" smtClean="0"/>
              <a:t>12</a:t>
            </a:fld>
            <a:endParaRPr lang="en-US"/>
          </a:p>
        </p:txBody>
      </p:sp>
    </p:spTree>
    <p:extLst>
      <p:ext uri="{BB962C8B-B14F-4D97-AF65-F5344CB8AC3E}">
        <p14:creationId xmlns:p14="http://schemas.microsoft.com/office/powerpoint/2010/main" val="89504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When setting the time frame in which the member will complete the goal make sure you are keeping in mind members individual’s preferences, potential barriers or actual barriers. </a:t>
            </a:r>
          </a:p>
          <a:p>
            <a:endParaRPr lang="en-US" dirty="0">
              <a:latin typeface="Arial" panose="020B0604020202020204" pitchFamily="34" charset="0"/>
            </a:endParaRPr>
          </a:p>
          <a:p>
            <a:r>
              <a:rPr lang="en-US" dirty="0">
                <a:latin typeface="Arial" panose="020B0604020202020204" pitchFamily="34" charset="0"/>
              </a:rPr>
              <a:t>I was thinking I would cover this verbally letting CC’s know there are a few different care plans used and need to filling the appropriate areas of each health plans’ care plan, including target date, all follow up/monitoring and goal outcome.  </a:t>
            </a:r>
          </a:p>
          <a:p>
            <a:endParaRPr lang="en-US" dirty="0">
              <a:latin typeface="Arial" panose="020B0604020202020204" pitchFamily="34" charset="0"/>
            </a:endParaRPr>
          </a:p>
          <a:p>
            <a:r>
              <a:rPr lang="en-US" dirty="0">
                <a:latin typeface="Arial" panose="020B0604020202020204" pitchFamily="34" charset="0"/>
              </a:rPr>
              <a:t>Here is the start of some talking points Some of the talking points for “T”:</a:t>
            </a:r>
          </a:p>
          <a:p>
            <a:pPr lvl="1"/>
            <a:r>
              <a:rPr lang="en-US" dirty="0">
                <a:latin typeface="Arial" panose="020B0604020202020204" pitchFamily="34" charset="0"/>
              </a:rPr>
              <a:t>•As a CC/CCM you will make sure there is a target date, but make sure you are discussing with your member the realistic time frame it will take to accomplish the goal. If the time frame is longer than 12 months then break this down into a short-term goal to assist in accomplishing the long term goal. </a:t>
            </a:r>
          </a:p>
          <a:p>
            <a:pPr lvl="1"/>
            <a:r>
              <a:rPr lang="en-US" dirty="0">
                <a:latin typeface="Arial" panose="020B0604020202020204" pitchFamily="34" charset="0"/>
              </a:rPr>
              <a:t>•Once you have decided on the length of the goal you will then look at prioritizing what should be the done first and looking at what’s important to the member and for the member. </a:t>
            </a:r>
          </a:p>
          <a:p>
            <a:pPr lvl="1"/>
            <a:r>
              <a:rPr lang="en-US" dirty="0">
                <a:latin typeface="Arial" panose="020B0604020202020204" pitchFamily="34" charset="0"/>
              </a:rPr>
              <a:t>•Following up with the member on their goal is another important part. You want to make sure the goal is still obtainable and realistic for the member. If a member is not making progress toward the goal it may need to be modified adding new interventions or does there need to a new goal and this one removed? </a:t>
            </a:r>
          </a:p>
          <a:p>
            <a:endParaRPr lang="en-US" dirty="0"/>
          </a:p>
        </p:txBody>
      </p:sp>
      <p:sp>
        <p:nvSpPr>
          <p:cNvPr id="4" name="Slide Number Placeholder 3"/>
          <p:cNvSpPr>
            <a:spLocks noGrp="1"/>
          </p:cNvSpPr>
          <p:nvPr>
            <p:ph type="sldNum" sz="quarter" idx="10"/>
          </p:nvPr>
        </p:nvSpPr>
        <p:spPr/>
        <p:txBody>
          <a:bodyPr/>
          <a:lstStyle/>
          <a:p>
            <a:fld id="{43815391-9C2C-4923-9DBE-279E3CD4E128}" type="slidenum">
              <a:rPr lang="en-US" smtClean="0"/>
              <a:t>14</a:t>
            </a:fld>
            <a:endParaRPr lang="en-US"/>
          </a:p>
        </p:txBody>
      </p:sp>
    </p:spTree>
    <p:extLst>
      <p:ext uri="{BB962C8B-B14F-4D97-AF65-F5344CB8AC3E}">
        <p14:creationId xmlns:p14="http://schemas.microsoft.com/office/powerpoint/2010/main" val="210079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We have talked about goals being Specific, Measurable, Attainable, Relevant and Timebound.  We are now going to talk about the supports and interventions part of goals.</a:t>
            </a:r>
          </a:p>
          <a:p>
            <a:r>
              <a:rPr lang="en-US" sz="1200" b="0" kern="1200" dirty="0">
                <a:solidFill>
                  <a:schemeClr val="tx1"/>
                </a:solidFill>
                <a:effectLst/>
                <a:latin typeface="+mn-lt"/>
                <a:ea typeface="+mn-ea"/>
                <a:cs typeface="+mn-cs"/>
              </a:rPr>
              <a:t>It is important to remember when recording supports and interventions that specific people are identified who are providing the actual support.  This is an Audit element requirement for all health plans.  </a:t>
            </a:r>
          </a:p>
          <a:p>
            <a:r>
              <a:rPr lang="en-US" sz="1200" b="0" kern="1200" dirty="0">
                <a:solidFill>
                  <a:schemeClr val="tx1"/>
                </a:solidFill>
                <a:effectLst/>
                <a:latin typeface="+mn-lt"/>
                <a:ea typeface="+mn-ea"/>
                <a:cs typeface="+mn-cs"/>
              </a:rPr>
              <a:t>When formulating supports and interventions, help the person consider the barriers or obstacles they may encounter, the material items needed for the goal and the physical and psychological supports that would be helpful to drive the goal forward.  Ask the person who are positive and supportive people in their lives who can encourage them and supply needed supports and materials that will help them continue working on their goal even when they are “not feeling like it” or stopped working it all together.   The person may find they are spending more time with people who are reinforcing their goals-this is a natural consequence.  Adding several interventions for each goal can help improve the likelihood of success for the person.  It gives the member concrete steps to follow and  slowly reinforces them to reach out for supports in a meaningful way.</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It is also important to review your supports and interventions whenever you review goals with your member.  For example if Sam’s sister can no longer attend his diabetic appoints with him it would be important to find someone else to take her place and update the supports and interventions to reflect this.  This will show you are reviewing the goal, making needing changes and planning for the implementation of these changes.</a:t>
            </a:r>
          </a:p>
        </p:txBody>
      </p:sp>
      <p:sp>
        <p:nvSpPr>
          <p:cNvPr id="4" name="Slide Number Placeholder 3"/>
          <p:cNvSpPr>
            <a:spLocks noGrp="1"/>
          </p:cNvSpPr>
          <p:nvPr>
            <p:ph type="sldNum" sz="quarter" idx="10"/>
          </p:nvPr>
        </p:nvSpPr>
        <p:spPr/>
        <p:txBody>
          <a:bodyPr/>
          <a:lstStyle/>
          <a:p>
            <a:fld id="{43815391-9C2C-4923-9DBE-279E3CD4E128}" type="slidenum">
              <a:rPr lang="en-US" smtClean="0"/>
              <a:t>15</a:t>
            </a:fld>
            <a:endParaRPr lang="en-US"/>
          </a:p>
        </p:txBody>
      </p:sp>
    </p:spTree>
    <p:extLst>
      <p:ext uri="{BB962C8B-B14F-4D97-AF65-F5344CB8AC3E}">
        <p14:creationId xmlns:p14="http://schemas.microsoft.com/office/powerpoint/2010/main" val="109229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supports and interventions would be:  Sam’s daughter will remove scatter rugs throughout the house.  </a:t>
            </a:r>
          </a:p>
          <a:p>
            <a:r>
              <a:rPr lang="en-US" dirty="0"/>
              <a:t>Sam’s sister will attend doctor’s appointments with him.  Sam’s home care nurse will visit weekly to fill his medication dispenser.  </a:t>
            </a:r>
          </a:p>
          <a:p>
            <a:r>
              <a:rPr lang="en-US" dirty="0"/>
              <a:t>Sam wants to use a safety pendant to alert family if he falls. Sam wants to schedule an appointment with a dietician at his clinic to discuss nutrition and meal plan.  Care Coordinator will provide smoking cessation information and mail to Sam.</a:t>
            </a:r>
          </a:p>
        </p:txBody>
      </p:sp>
      <p:sp>
        <p:nvSpPr>
          <p:cNvPr id="4" name="Slide Number Placeholder 3"/>
          <p:cNvSpPr>
            <a:spLocks noGrp="1"/>
          </p:cNvSpPr>
          <p:nvPr>
            <p:ph type="sldNum" sz="quarter" idx="10"/>
          </p:nvPr>
        </p:nvSpPr>
        <p:spPr/>
        <p:txBody>
          <a:bodyPr/>
          <a:lstStyle/>
          <a:p>
            <a:fld id="{43815391-9C2C-4923-9DBE-279E3CD4E128}" type="slidenum">
              <a:rPr lang="en-US" smtClean="0"/>
              <a:t>16</a:t>
            </a:fld>
            <a:endParaRPr lang="en-US"/>
          </a:p>
        </p:txBody>
      </p:sp>
    </p:spTree>
    <p:extLst>
      <p:ext uri="{BB962C8B-B14F-4D97-AF65-F5344CB8AC3E}">
        <p14:creationId xmlns:p14="http://schemas.microsoft.com/office/powerpoint/2010/main" val="1092290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you have gathered the information on how to meld the concepts of SMART goals and person-centeredness the next couple slides are some tips and tricks, to keep in mind while creating goals.  Your relationship with the member is at the forefront of being able to build well-crafted goals.  While you are meeting with the member during the assessment, 6 month visit or phone calls throughout the year, you are using your active listening skills and listening for cues, such as excitement about a topic, or comments about </a:t>
            </a:r>
            <a:r>
              <a:rPr lang="en-US" sz="1200" kern="1200" dirty="0" err="1">
                <a:solidFill>
                  <a:schemeClr val="tx1"/>
                </a:solidFill>
                <a:effectLst/>
                <a:latin typeface="+mn-lt"/>
                <a:ea typeface="+mn-ea"/>
                <a:cs typeface="+mn-cs"/>
              </a:rPr>
              <a:t>struggles.ADD</a:t>
            </a:r>
            <a:r>
              <a:rPr lang="en-US" sz="1200" kern="1200" dirty="0">
                <a:solidFill>
                  <a:schemeClr val="tx1"/>
                </a:solidFill>
                <a:effectLst/>
                <a:latin typeface="+mn-lt"/>
                <a:ea typeface="+mn-ea"/>
                <a:cs typeface="+mn-cs"/>
              </a:rPr>
              <a:t> SOME LANGUAGE ABOUT mi AND WHAT KIM JUST DISCUSSED. A good example would be if a member is excited to visit their grandchildren but they may not be able to play with them due to health conditions – that may be a motivator for them to manage their condition better.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think of yourself as the facilitator of the goals and in some cases the key driver especially for members who do not identity any goals. so using open ended or  reflective statements and summaries may help guide members to prioritize what's important from the Health Risk Assessment.   </a:t>
            </a:r>
          </a:p>
          <a:p>
            <a:r>
              <a:rPr lang="en-US" sz="1200" kern="1200" dirty="0">
                <a:solidFill>
                  <a:schemeClr val="tx1"/>
                </a:solidFill>
                <a:effectLst/>
                <a:latin typeface="+mn-lt"/>
                <a:ea typeface="+mn-ea"/>
                <a:cs typeface="+mn-cs"/>
              </a:rPr>
              <a:t>You are all probably well versed in person centered language, however some reminders to meet requirements of PC language in the My Goals column, refrain from using the word “member” instead use the members name – Sam – or use the third person “I”.  And refrain from using will or should and focus on Sam would like to or I want to….    In the supports needed column of the goals it is appropriate to use will.  </a:t>
            </a:r>
          </a:p>
          <a:p>
            <a:r>
              <a:rPr lang="en-US" sz="1200" kern="1200" dirty="0">
                <a:solidFill>
                  <a:schemeClr val="tx1"/>
                </a:solidFill>
                <a:effectLst/>
                <a:latin typeface="+mn-lt"/>
                <a:ea typeface="+mn-ea"/>
                <a:cs typeface="+mn-cs"/>
              </a:rPr>
              <a:t>Using the teach back method to review what the member wants/desires to ensure you are both understanding what is being written.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Also, Review with member how they would like their care plan to be addressed, you can ask – Sam  would you like your care plan to say…..  Sam would like or I want….. </a:t>
            </a:r>
          </a:p>
        </p:txBody>
      </p:sp>
      <p:sp>
        <p:nvSpPr>
          <p:cNvPr id="4" name="Slide Number Placeholder 3"/>
          <p:cNvSpPr>
            <a:spLocks noGrp="1"/>
          </p:cNvSpPr>
          <p:nvPr>
            <p:ph type="sldNum" sz="quarter" idx="10"/>
          </p:nvPr>
        </p:nvSpPr>
        <p:spPr/>
        <p:txBody>
          <a:bodyPr/>
          <a:lstStyle/>
          <a:p>
            <a:fld id="{43815391-9C2C-4923-9DBE-279E3CD4E128}" type="slidenum">
              <a:rPr lang="en-US" smtClean="0"/>
              <a:t>17</a:t>
            </a:fld>
            <a:endParaRPr lang="en-US"/>
          </a:p>
        </p:txBody>
      </p:sp>
    </p:spTree>
    <p:extLst>
      <p:ext uri="{BB962C8B-B14F-4D97-AF65-F5344CB8AC3E}">
        <p14:creationId xmlns:p14="http://schemas.microsoft.com/office/powerpoint/2010/main" val="94605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 mentioned in the previous slide you are the key driver to help the member pull the information from the health risk assessment to create </a:t>
            </a:r>
            <a:r>
              <a:rPr lang="en-US" sz="1200" b="1" kern="1200" dirty="0">
                <a:solidFill>
                  <a:schemeClr val="tx1"/>
                </a:solidFill>
                <a:effectLst/>
                <a:latin typeface="+mn-lt"/>
                <a:ea typeface="+mn-ea"/>
                <a:cs typeface="+mn-cs"/>
              </a:rPr>
              <a:t>specific</a:t>
            </a:r>
            <a:r>
              <a:rPr lang="en-US" sz="1200" kern="1200" dirty="0">
                <a:solidFill>
                  <a:schemeClr val="tx1"/>
                </a:solidFill>
                <a:effectLst/>
                <a:latin typeface="+mn-lt"/>
                <a:ea typeface="+mn-ea"/>
                <a:cs typeface="+mn-cs"/>
              </a:rPr>
              <a:t> goals  - and when the member has a hard time identifying </a:t>
            </a:r>
            <a:r>
              <a:rPr lang="en-US" sz="1200" b="1" kern="1200" dirty="0">
                <a:solidFill>
                  <a:schemeClr val="tx1"/>
                </a:solidFill>
                <a:effectLst/>
                <a:latin typeface="+mn-lt"/>
                <a:ea typeface="+mn-ea"/>
                <a:cs typeface="+mn-cs"/>
              </a:rPr>
              <a:t>attainable</a:t>
            </a:r>
            <a:r>
              <a:rPr lang="en-US" sz="1200" kern="1200" dirty="0">
                <a:solidFill>
                  <a:schemeClr val="tx1"/>
                </a:solidFill>
                <a:effectLst/>
                <a:latin typeface="+mn-lt"/>
                <a:ea typeface="+mn-ea"/>
                <a:cs typeface="+mn-cs"/>
              </a:rPr>
              <a:t> goals, then you can help them choose something that is relevant – such as – I want to stay in my home.  Help them identify what is needed to do that, maybe it means to have nutritious meals and take their medications on time – those could be two separate goals that are </a:t>
            </a:r>
            <a:r>
              <a:rPr lang="en-US" sz="1200" b="1" kern="1200" dirty="0">
                <a:solidFill>
                  <a:schemeClr val="tx1"/>
                </a:solidFill>
                <a:effectLst/>
                <a:latin typeface="+mn-lt"/>
                <a:ea typeface="+mn-ea"/>
                <a:cs typeface="+mn-cs"/>
              </a:rPr>
              <a:t>relevant</a:t>
            </a:r>
            <a:r>
              <a:rPr lang="en-US" sz="1200" kern="1200" dirty="0">
                <a:solidFill>
                  <a:schemeClr val="tx1"/>
                </a:solidFill>
                <a:effectLst/>
                <a:latin typeface="+mn-lt"/>
                <a:ea typeface="+mn-ea"/>
                <a:cs typeface="+mn-cs"/>
              </a:rPr>
              <a:t> to the members situation.  In such a broad goal such as I want to stay in my home it is easy to get carried away and create a list of goals that would cover everything that would be needed in this scenario – so it’s not necessary to make 20 goals.  you can make 2 or 3 that would cover a broad goal such as this.  </a:t>
            </a:r>
          </a:p>
          <a:p>
            <a:r>
              <a:rPr lang="en-US" sz="1200" kern="1200" dirty="0">
                <a:solidFill>
                  <a:schemeClr val="tx1"/>
                </a:solidFill>
                <a:effectLst/>
                <a:latin typeface="+mn-lt"/>
                <a:ea typeface="+mn-ea"/>
                <a:cs typeface="+mn-cs"/>
              </a:rPr>
              <a:t>Many times you may work with members that tend to be negative, such as I don’t want to go to the nursing home, this is a good opportunity for you to spin it into A POSITIVE GOAL, SUCH AS  – I want to stay in my home.   Along with this it will be essential to discuss any barriers that may be present during goal creation – and assisting to identify how to breakdown the barriers that can be removed.  AND IDENTIFYING BARRIERS WILL HELP YOU GET TO A MORE SPECIFIC GOAL.  AS IN KIMS EXAMPLE THE MEMBER NOT HAVING ENOUGH MONEY, CUTTING BACK ON SMOKING WOULD HELP…..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Furthermore it’s important for members to realize they are the owner of their goals – and help them promote self-advocacy and what they want.  Helping members advocate for what they want is a part of building care plan goals – so as a Care Coordinator, being able to identify if there are family members or caregivers inserting their own goals or agenda into the care plan. It’s your responsibility to follow the person-centered approach and hear what the members want.  So if Sam’s daughter wants him to go to bed earlier, but he has no interest – then listening to the member is best in this scenario.   Of course in the scenarios in which a member has a guardian is a little different, as the guardian does have say in the final outcome.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I want to remind you to Avoid jargon in the Collaborative Care Plan – such as acronyms like PCP, CC, PRN, CHV, CL facility – to name a few.   </a:t>
            </a:r>
          </a:p>
          <a:p>
            <a:endParaRPr lang="en-US" dirty="0"/>
          </a:p>
        </p:txBody>
      </p:sp>
      <p:sp>
        <p:nvSpPr>
          <p:cNvPr id="4" name="Slide Number Placeholder 3"/>
          <p:cNvSpPr>
            <a:spLocks noGrp="1"/>
          </p:cNvSpPr>
          <p:nvPr>
            <p:ph type="sldNum" sz="quarter" idx="10"/>
          </p:nvPr>
        </p:nvSpPr>
        <p:spPr/>
        <p:txBody>
          <a:bodyPr/>
          <a:lstStyle/>
          <a:p>
            <a:fld id="{43815391-9C2C-4923-9DBE-279E3CD4E128}" type="slidenum">
              <a:rPr lang="en-US" smtClean="0"/>
              <a:t>18</a:t>
            </a:fld>
            <a:endParaRPr lang="en-US"/>
          </a:p>
        </p:txBody>
      </p:sp>
    </p:spTree>
    <p:extLst>
      <p:ext uri="{BB962C8B-B14F-4D97-AF65-F5344CB8AC3E}">
        <p14:creationId xmlns:p14="http://schemas.microsoft.com/office/powerpoint/2010/main" val="631559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endParaRPr lang="en-US" dirty="0"/>
          </a:p>
          <a:p>
            <a:pPr>
              <a:spcBef>
                <a:spcPct val="0"/>
              </a:spcBef>
              <a:defRPr/>
            </a:pPr>
            <a:r>
              <a:rPr lang="en-US" dirty="0"/>
              <a:t>Putting it all together - - - - - This is where the art and science of goal creation comes together.  It’s not only documenting  accurately – such as using SMART PC goals, but it’s also using your own professional judgement and experiences to create a relationship with your member to assist in making meaningful and measurable goals.  </a:t>
            </a:r>
          </a:p>
          <a:p>
            <a:endParaRPr lang="en-US" dirty="0"/>
          </a:p>
        </p:txBody>
      </p:sp>
      <p:sp>
        <p:nvSpPr>
          <p:cNvPr id="4" name="Slide Number Placeholder 3"/>
          <p:cNvSpPr>
            <a:spLocks noGrp="1"/>
          </p:cNvSpPr>
          <p:nvPr>
            <p:ph type="sldNum" sz="quarter" idx="5"/>
          </p:nvPr>
        </p:nvSpPr>
        <p:spPr/>
        <p:txBody>
          <a:bodyPr/>
          <a:lstStyle/>
          <a:p>
            <a:fld id="{43815391-9C2C-4923-9DBE-279E3CD4E128}" type="slidenum">
              <a:rPr lang="en-US" smtClean="0"/>
              <a:t>19</a:t>
            </a:fld>
            <a:endParaRPr lang="en-US"/>
          </a:p>
        </p:txBody>
      </p:sp>
    </p:spTree>
    <p:extLst>
      <p:ext uri="{BB962C8B-B14F-4D97-AF65-F5344CB8AC3E}">
        <p14:creationId xmlns:p14="http://schemas.microsoft.com/office/powerpoint/2010/main" val="1556617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some “Before and After” examples of goals that are “Not SMART” and those that “are SMART.”</a:t>
            </a:r>
          </a:p>
          <a:p>
            <a:r>
              <a:rPr lang="en-US" sz="1200" kern="1200" dirty="0">
                <a:solidFill>
                  <a:schemeClr val="tx1"/>
                </a:solidFill>
                <a:effectLst/>
                <a:latin typeface="+mn-lt"/>
                <a:ea typeface="+mn-ea"/>
                <a:cs typeface="+mn-cs"/>
              </a:rPr>
              <a:t>In the first example we have “Member wants to stay living in his home”  but in the SMART example we have more details, “Sam would like to stay living in his home over the next 12 months” This makes the more specific.</a:t>
            </a:r>
          </a:p>
          <a:p>
            <a:r>
              <a:rPr lang="en-US" sz="1200" kern="1200" dirty="0">
                <a:solidFill>
                  <a:schemeClr val="tx1"/>
                </a:solidFill>
                <a:effectLst/>
                <a:latin typeface="+mn-lt"/>
                <a:ea typeface="+mn-ea"/>
                <a:cs typeface="+mn-cs"/>
              </a:rPr>
              <a:t>Again in second example the not SMART “Member wants to lose weight” and the SMART, “Sam would like to lose 15 pounds within the next 6 months” This makes the goal specific and measurable</a:t>
            </a:r>
          </a:p>
          <a:p>
            <a:r>
              <a:rPr lang="en-US" sz="1200" kern="1200" dirty="0">
                <a:solidFill>
                  <a:schemeClr val="tx1"/>
                </a:solidFill>
                <a:effectLst/>
                <a:latin typeface="+mn-lt"/>
                <a:ea typeface="+mn-ea"/>
                <a:cs typeface="+mn-cs"/>
              </a:rPr>
              <a:t>The third example, “Member will be compliant with high blood pressure medications daily” is transformed to , “Sam would like to take his high blood pressure medication every morning for the next 12 months.”  making the goal specific.  Lastly the unspecific, “Member will be free from falls” is transformed into the SMART, “Sam would like to be free from falls for the next 6 months” This goals is person centered and specific.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815391-9C2C-4923-9DBE-279E3CD4E128}" type="slidenum">
              <a:rPr lang="en-US" smtClean="0"/>
              <a:t>20</a:t>
            </a:fld>
            <a:endParaRPr lang="en-US"/>
          </a:p>
        </p:txBody>
      </p:sp>
    </p:spTree>
    <p:extLst>
      <p:ext uri="{BB962C8B-B14F-4D97-AF65-F5344CB8AC3E}">
        <p14:creationId xmlns:p14="http://schemas.microsoft.com/office/powerpoint/2010/main" val="111632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696">
              <a:defRPr/>
            </a:pPr>
            <a:r>
              <a:rPr lang="en-US" baseline="0" dirty="0"/>
              <a:t>The objectives for today include the following:</a:t>
            </a:r>
          </a:p>
          <a:p>
            <a:pPr defTabSz="902696">
              <a:defRPr/>
            </a:pPr>
            <a:endParaRPr lang="en-US" baseline="0" dirty="0"/>
          </a:p>
          <a:p>
            <a:pPr marL="171450" lvl="0" indent="-171450">
              <a:buFont typeface="Arial" panose="020B0604020202020204" pitchFamily="34" charset="0"/>
              <a:buChar char="•"/>
            </a:pPr>
            <a:r>
              <a:rPr lang="en-US" dirty="0"/>
              <a:t>Understand the SMART acronym and how to apply it in your care planning practice</a:t>
            </a:r>
          </a:p>
          <a:p>
            <a:pPr marL="171450" lvl="0" indent="-171450">
              <a:buFont typeface="Arial" panose="020B0604020202020204" pitchFamily="34" charset="0"/>
              <a:buChar char="•"/>
            </a:pPr>
            <a:r>
              <a:rPr lang="en-US" dirty="0"/>
              <a:t>Learn techniques to convert identified needs into SMART person-centered goals</a:t>
            </a:r>
          </a:p>
          <a:p>
            <a:pPr marL="171450" lvl="0" indent="-171450">
              <a:buFont typeface="Arial" panose="020B0604020202020204" pitchFamily="34" charset="0"/>
              <a:buChar char="•"/>
            </a:pPr>
            <a:r>
              <a:rPr lang="en-US" dirty="0"/>
              <a:t>Identify common pitfalls when creating SMART person-centered goals</a:t>
            </a:r>
          </a:p>
          <a:p>
            <a:pPr marL="171450" lvl="0" indent="-171450">
              <a:buFont typeface="Arial" panose="020B0604020202020204" pitchFamily="34" charset="0"/>
              <a:buChar char="•"/>
            </a:pPr>
            <a:r>
              <a:rPr lang="en-US" dirty="0"/>
              <a:t>Create a SMART person-centered goal</a:t>
            </a:r>
          </a:p>
          <a:p>
            <a:pPr defTabSz="902696">
              <a:defRPr/>
            </a:pPr>
            <a:endParaRPr lang="en-US" baseline="0" dirty="0"/>
          </a:p>
          <a:p>
            <a:pPr defTabSz="902696">
              <a:defRPr/>
            </a:pPr>
            <a:endParaRPr lang="en-US" baseline="0" dirty="0"/>
          </a:p>
          <a:p>
            <a:pPr defTabSz="902696">
              <a:defRPr/>
            </a:pPr>
            <a:r>
              <a:rPr lang="en-US" dirty="0"/>
              <a:t>What we will </a:t>
            </a:r>
            <a:r>
              <a:rPr lang="en-US" b="1" u="sng" dirty="0"/>
              <a:t>not</a:t>
            </a:r>
            <a:r>
              <a:rPr lang="en-US" dirty="0"/>
              <a:t> cover is how to complete the Collaborative Care Plan and we  won’t be completing a care plan today.  All the health plans  have a slight variation in how we want</a:t>
            </a:r>
            <a:r>
              <a:rPr lang="en-US" baseline="0" dirty="0"/>
              <a:t> the CCP completed, however, we all agree on what a SMART person centered goal should look like. This variation is based on our varying Models of Care and each health plans audit experience.  Focus is on the goals section of the care  plan. </a:t>
            </a:r>
          </a:p>
          <a:p>
            <a:pPr defTabSz="902696">
              <a:defRPr/>
            </a:pPr>
            <a:endParaRPr lang="en-US" baseline="0" dirty="0"/>
          </a:p>
          <a:p>
            <a:pPr defTabSz="902696">
              <a:defRPr/>
            </a:pPr>
            <a:endParaRPr lang="en-US" dirty="0"/>
          </a:p>
          <a:p>
            <a:endParaRPr lang="en-US" dirty="0"/>
          </a:p>
        </p:txBody>
      </p:sp>
      <p:sp>
        <p:nvSpPr>
          <p:cNvPr id="4" name="Slide Number Placeholder 3"/>
          <p:cNvSpPr>
            <a:spLocks noGrp="1"/>
          </p:cNvSpPr>
          <p:nvPr>
            <p:ph type="sldNum" sz="quarter" idx="10"/>
          </p:nvPr>
        </p:nvSpPr>
        <p:spPr/>
        <p:txBody>
          <a:bodyPr/>
          <a:lstStyle/>
          <a:p>
            <a:fld id="{43815391-9C2C-4923-9DBE-279E3CD4E128}" type="slidenum">
              <a:rPr lang="en-US" smtClean="0"/>
              <a:t>2</a:t>
            </a:fld>
            <a:endParaRPr lang="en-US"/>
          </a:p>
        </p:txBody>
      </p:sp>
    </p:spTree>
    <p:extLst>
      <p:ext uri="{BB962C8B-B14F-4D97-AF65-F5344CB8AC3E}">
        <p14:creationId xmlns:p14="http://schemas.microsoft.com/office/powerpoint/2010/main" val="325621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did Person Centered come to be? </a:t>
            </a:r>
            <a:endParaRPr lang="en-US" dirty="0"/>
          </a:p>
          <a:p>
            <a:r>
              <a:rPr lang="en-US" altLang="en-US" dirty="0"/>
              <a:t>You are likely already familiar with these policy drivers but they are worth mentioning again</a:t>
            </a:r>
            <a:r>
              <a:rPr lang="en-US" altLang="en-US" baseline="0" dirty="0"/>
              <a:t>  there are several CMS/DHS policies in place. </a:t>
            </a:r>
            <a:r>
              <a:rPr lang="en-US" altLang="en-US" dirty="0"/>
              <a:t> These policies are the reason Person Centered practices were implemented and made a requirement by DHS.</a:t>
            </a:r>
          </a:p>
          <a:p>
            <a:endParaRPr lang="en-US" altLang="en-US" dirty="0"/>
          </a:p>
          <a:p>
            <a:r>
              <a:rPr lang="en-US" altLang="en-US" dirty="0"/>
              <a:t>Person-centered practices are the cornerstone of Minnesota’s Olmstead Plan.  Not only are these practices state requirements, they also come from federal authorities like CMS.  If adopted and practiced across our system, the intended results will be people making informed choices for themselves and living a higher quality of life. </a:t>
            </a:r>
          </a:p>
          <a:p>
            <a:endParaRPr lang="en-US" altLang="en-US" dirty="0"/>
          </a:p>
          <a:p>
            <a:r>
              <a:rPr lang="en-US" altLang="en-US" dirty="0"/>
              <a:t>(Source:  Age Odyssey presentation slide 10 and protocol page 1)</a:t>
            </a:r>
          </a:p>
          <a:p>
            <a:endParaRPr lang="en-US" altLang="en-US" dirty="0"/>
          </a:p>
          <a:p>
            <a:r>
              <a:rPr lang="en-US" altLang="en-US" dirty="0"/>
              <a:t>The use of person-centered principles and practices is a way of assuring that people receiving HCBS services have the same rights and responsibilities as other people, including having control over their lives, making their own choices, and contributing to their community in a way that makes sense for them.</a:t>
            </a:r>
          </a:p>
          <a:p>
            <a:endParaRPr lang="en-US" altLang="en-US" dirty="0"/>
          </a:p>
          <a:p>
            <a:r>
              <a:rPr lang="en-US" altLang="en-US" dirty="0"/>
              <a:t>Person Centered practices ensure that the people we serve get to live the life they choose and desire which are also meaningful to them and controlled by them, not the system.</a:t>
            </a:r>
          </a:p>
          <a:p>
            <a:endParaRPr lang="en-US" dirty="0"/>
          </a:p>
        </p:txBody>
      </p:sp>
      <p:sp>
        <p:nvSpPr>
          <p:cNvPr id="4" name="Slide Number Placeholder 3"/>
          <p:cNvSpPr>
            <a:spLocks noGrp="1"/>
          </p:cNvSpPr>
          <p:nvPr>
            <p:ph type="sldNum" sz="quarter" idx="10"/>
          </p:nvPr>
        </p:nvSpPr>
        <p:spPr/>
        <p:txBody>
          <a:bodyPr/>
          <a:lstStyle/>
          <a:p>
            <a:fld id="{43815391-9C2C-4923-9DBE-279E3CD4E128}" type="slidenum">
              <a:rPr lang="en-US" smtClean="0"/>
              <a:t>3</a:t>
            </a:fld>
            <a:endParaRPr lang="en-US"/>
          </a:p>
        </p:txBody>
      </p:sp>
    </p:spTree>
    <p:extLst>
      <p:ext uri="{BB962C8B-B14F-4D97-AF65-F5344CB8AC3E}">
        <p14:creationId xmlns:p14="http://schemas.microsoft.com/office/powerpoint/2010/main" val="31965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Jenny</a:t>
            </a:r>
          </a:p>
          <a:p>
            <a:r>
              <a:rPr lang="en-US" sz="1200" kern="1200" dirty="0">
                <a:solidFill>
                  <a:schemeClr val="tx1"/>
                </a:solidFill>
                <a:effectLst/>
                <a:latin typeface="+mn-lt"/>
                <a:ea typeface="+mn-ea"/>
                <a:cs typeface="+mn-cs"/>
              </a:rPr>
              <a:t>Person centered care begins with the individual members goals and is intended to respect and address their preferences and needs.</a:t>
            </a:r>
          </a:p>
          <a:p>
            <a:r>
              <a:rPr lang="en-US" sz="1200" kern="1200" dirty="0">
                <a:solidFill>
                  <a:schemeClr val="tx1"/>
                </a:solidFill>
                <a:effectLst/>
                <a:latin typeface="+mn-lt"/>
                <a:ea typeface="+mn-ea"/>
                <a:cs typeface="+mn-cs"/>
              </a:rPr>
              <a:t>Person centered care planning places the member at the center of </a:t>
            </a:r>
            <a:r>
              <a:rPr lang="en-US" sz="1200" u="sng" kern="1200" dirty="0">
                <a:solidFill>
                  <a:schemeClr val="tx1"/>
                </a:solidFill>
                <a:effectLst/>
                <a:latin typeface="+mn-lt"/>
                <a:ea typeface="+mn-ea"/>
                <a:cs typeface="+mn-cs"/>
              </a:rPr>
              <a:t>WHAT</a:t>
            </a:r>
            <a:r>
              <a:rPr lang="en-US" sz="1200" kern="1200" dirty="0">
                <a:solidFill>
                  <a:schemeClr val="tx1"/>
                </a:solidFill>
                <a:effectLst/>
                <a:latin typeface="+mn-lt"/>
                <a:ea typeface="+mn-ea"/>
                <a:cs typeface="+mn-cs"/>
              </a:rPr>
              <a:t> care is to be provided, by </a:t>
            </a:r>
            <a:r>
              <a:rPr lang="en-US" sz="1200" u="sng" kern="1200" dirty="0">
                <a:solidFill>
                  <a:schemeClr val="tx1"/>
                </a:solidFill>
                <a:effectLst/>
                <a:latin typeface="+mn-lt"/>
                <a:ea typeface="+mn-ea"/>
                <a:cs typeface="+mn-cs"/>
              </a:rPr>
              <a:t>WHOM</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WHEN</a:t>
            </a:r>
            <a:r>
              <a:rPr lang="en-US" sz="1200" kern="1200" dirty="0">
                <a:solidFill>
                  <a:schemeClr val="tx1"/>
                </a:solidFill>
                <a:effectLst/>
                <a:latin typeface="+mn-lt"/>
                <a:ea typeface="+mn-ea"/>
                <a:cs typeface="+mn-cs"/>
              </a:rPr>
              <a:t>, the care coordinator is often the center of </a:t>
            </a:r>
            <a:r>
              <a:rPr lang="en-US" sz="1200" u="sng"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that care is coordinated.  Effective COMMUNICATION is key. This communication starts with the member and their identified interdisciplinary care team. The goal is to move forward from care coordinator/provider centered instruction to person-centered participation in goal creation and attainment.  </a:t>
            </a:r>
          </a:p>
          <a:p>
            <a:r>
              <a:rPr lang="en-US" sz="1200" kern="1200" dirty="0">
                <a:solidFill>
                  <a:schemeClr val="tx1"/>
                </a:solidFill>
                <a:effectLst/>
                <a:latin typeface="+mn-lt"/>
                <a:ea typeface="+mn-ea"/>
                <a:cs typeface="+mn-cs"/>
              </a:rPr>
              <a:t>During the Health Risk Assessment Care Coordinators use their interviewing skills to come away with an understanding of what truly is most important to the member and what the member wants.</a:t>
            </a:r>
          </a:p>
          <a:p>
            <a:r>
              <a:rPr lang="en-US" sz="1200" kern="1200" dirty="0">
                <a:solidFill>
                  <a:schemeClr val="tx1"/>
                </a:solidFill>
                <a:effectLst/>
                <a:latin typeface="+mn-lt"/>
                <a:ea typeface="+mn-ea"/>
                <a:cs typeface="+mn-cs"/>
              </a:rPr>
              <a:t>We know that creating such a seamless and well-coordinated system is anything but simple.</a:t>
            </a:r>
            <a:endParaRPr lang="en-US" dirty="0"/>
          </a:p>
        </p:txBody>
      </p:sp>
      <p:sp>
        <p:nvSpPr>
          <p:cNvPr id="4" name="Slide Number Placeholder 3"/>
          <p:cNvSpPr>
            <a:spLocks noGrp="1"/>
          </p:cNvSpPr>
          <p:nvPr>
            <p:ph type="sldNum" sz="quarter" idx="10"/>
          </p:nvPr>
        </p:nvSpPr>
        <p:spPr/>
        <p:txBody>
          <a:bodyPr/>
          <a:lstStyle/>
          <a:p>
            <a:fld id="{43815391-9C2C-4923-9DBE-279E3CD4E128}" type="slidenum">
              <a:rPr lang="en-US" smtClean="0"/>
              <a:t>4</a:t>
            </a:fld>
            <a:endParaRPr lang="en-US"/>
          </a:p>
        </p:txBody>
      </p:sp>
    </p:spTree>
    <p:extLst>
      <p:ext uri="{BB962C8B-B14F-4D97-AF65-F5344CB8AC3E}">
        <p14:creationId xmlns:p14="http://schemas.microsoft.com/office/powerpoint/2010/main" val="414633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Jenny: We know there are challenges that Care Coordinators face daily when attempting to create person centered goals.  </a:t>
            </a:r>
          </a:p>
          <a:p>
            <a:r>
              <a:rPr lang="en-US" sz="1200" kern="1200" dirty="0">
                <a:solidFill>
                  <a:schemeClr val="tx1"/>
                </a:solidFill>
                <a:effectLst/>
                <a:latin typeface="+mn-lt"/>
                <a:ea typeface="+mn-ea"/>
                <a:cs typeface="+mn-cs"/>
              </a:rPr>
              <a:t>Lets start with the member </a:t>
            </a:r>
          </a:p>
          <a:p>
            <a:r>
              <a:rPr lang="en-US" sz="1200" kern="1200" dirty="0">
                <a:solidFill>
                  <a:schemeClr val="tx1"/>
                </a:solidFill>
                <a:effectLst/>
                <a:latin typeface="+mn-lt"/>
                <a:ea typeface="+mn-ea"/>
                <a:cs typeface="+mn-cs"/>
              </a:rPr>
              <a:t>Many of our members may find creating goals challenging. For some it’s something they have never done before.  For others they don’t want to draw attention to areas they have difficulty because they want to remain where they are.  Often they will tell us: “I have everything I need”. (which we know as care coordinators  may or may not be the case). </a:t>
            </a:r>
          </a:p>
          <a:p>
            <a:r>
              <a:rPr lang="en-US" sz="1200" kern="1200" dirty="0">
                <a:solidFill>
                  <a:schemeClr val="tx1"/>
                </a:solidFill>
                <a:effectLst/>
                <a:latin typeface="+mn-lt"/>
                <a:ea typeface="+mn-ea"/>
                <a:cs typeface="+mn-cs"/>
              </a:rPr>
              <a:t>Then we have a few that may be a little more focused on more negative issues in their lives. It is difficult to create positive outcomes based off a negative goal.  </a:t>
            </a:r>
          </a:p>
          <a:p>
            <a:r>
              <a:rPr lang="en-US" sz="1200" kern="1200" dirty="0">
                <a:solidFill>
                  <a:schemeClr val="tx1"/>
                </a:solidFill>
                <a:effectLst/>
                <a:latin typeface="+mn-lt"/>
                <a:ea typeface="+mn-ea"/>
                <a:cs typeface="+mn-cs"/>
              </a:rPr>
              <a:t>Some goals may not be attainable or realistic.  Members statements may be broad/vague “I want to stay in my house”.  “I want to be healthy”. “I want to stay safe”.   As a Care Coordinator, how do we know what the member feels is needed to reach these goals.   Our view of what is keeping them home, healthy, and safe may not be their view of remaining at home, being health, and safe.</a:t>
            </a:r>
          </a:p>
          <a:p>
            <a:r>
              <a:rPr lang="en-US" sz="1200" kern="1200" dirty="0">
                <a:solidFill>
                  <a:schemeClr val="tx1"/>
                </a:solidFill>
                <a:effectLst/>
                <a:latin typeface="+mn-lt"/>
                <a:ea typeface="+mn-ea"/>
                <a:cs typeface="+mn-cs"/>
              </a:rPr>
              <a:t>We are aware that a few of our members may have </a:t>
            </a:r>
            <a:r>
              <a:rPr lang="en-US" sz="1200" u="sng" kern="1200" dirty="0">
                <a:solidFill>
                  <a:schemeClr val="tx1"/>
                </a:solidFill>
                <a:effectLst/>
                <a:latin typeface="+mn-lt"/>
                <a:ea typeface="+mn-ea"/>
                <a:cs typeface="+mn-cs"/>
              </a:rPr>
              <a:t>MANY</a:t>
            </a:r>
            <a:r>
              <a:rPr lang="en-US" sz="1200" kern="1200" dirty="0">
                <a:solidFill>
                  <a:schemeClr val="tx1"/>
                </a:solidFill>
                <a:effectLst/>
                <a:latin typeface="+mn-lt"/>
                <a:ea typeface="+mn-ea"/>
                <a:cs typeface="+mn-cs"/>
              </a:rPr>
              <a:t> more needs identified on the Health Risk Assessment than others.  Think about it… If I was your care coordinator and we just complete your assessment and in review I told you that I came up with oh say… 20 goals for you to reach…you may be slightly overwhelmed.  We need to consider if the identified need is realistic and attainable based on what the member identified as important to them. </a:t>
            </a:r>
          </a:p>
          <a:p>
            <a:r>
              <a:rPr lang="en-US" sz="1200" kern="1200" dirty="0">
                <a:solidFill>
                  <a:schemeClr val="tx1"/>
                </a:solidFill>
                <a:effectLst/>
                <a:latin typeface="+mn-lt"/>
                <a:ea typeface="+mn-ea"/>
                <a:cs typeface="+mn-cs"/>
              </a:rPr>
              <a:t>We know that one service doesn’t fit all in our membership.  It’s important to focus on the identified barriers to make sure that the interventions that have been agreed upon will address the member’s needs.  Think about someone that needs assistance with meal preparation.  Figure out what the assessed need is, what the barriers may be, and consider creating an </a:t>
            </a:r>
            <a:r>
              <a:rPr lang="en-US" sz="1200" u="sng" kern="1200" dirty="0">
                <a:solidFill>
                  <a:schemeClr val="tx1"/>
                </a:solidFill>
                <a:effectLst/>
                <a:latin typeface="+mn-lt"/>
                <a:ea typeface="+mn-ea"/>
                <a:cs typeface="+mn-cs"/>
              </a:rPr>
              <a:t>individualized</a:t>
            </a:r>
            <a:r>
              <a:rPr lang="en-US" sz="1200" kern="1200" dirty="0">
                <a:solidFill>
                  <a:schemeClr val="tx1"/>
                </a:solidFill>
                <a:effectLst/>
                <a:latin typeface="+mn-lt"/>
                <a:ea typeface="+mn-ea"/>
                <a:cs typeface="+mn-cs"/>
              </a:rPr>
              <a:t> goal to meet the member’s needs.  This is when we need to become creative and think outside of the box to ensure we are meeting the members identified needs.</a:t>
            </a:r>
          </a:p>
          <a:p>
            <a:r>
              <a:rPr lang="en-US" sz="1200" kern="1200" dirty="0">
                <a:solidFill>
                  <a:schemeClr val="tx1"/>
                </a:solidFill>
                <a:effectLst/>
                <a:latin typeface="+mn-lt"/>
                <a:ea typeface="+mn-ea"/>
                <a:cs typeface="+mn-cs"/>
              </a:rPr>
              <a:t>Identified goals may remain an issue from year to year. Some supports we have set up may not have been successful in reaching our goal. There may be opportunities identified to update supports needed to work towards closing goals.</a:t>
            </a:r>
          </a:p>
          <a:p>
            <a:r>
              <a:rPr lang="en-US" sz="1200" kern="1200" dirty="0">
                <a:solidFill>
                  <a:schemeClr val="tx1"/>
                </a:solidFill>
                <a:effectLst/>
                <a:latin typeface="+mn-lt"/>
                <a:ea typeface="+mn-ea"/>
                <a:cs typeface="+mn-cs"/>
              </a:rPr>
              <a:t>And finally, as healthcare professionals, we speak, read, and write in clinical language and use a lot of abbreviations.  Many of our members do not understand words like CC, PCP, SNV, DME, PRN. We have to remember these are the members care plans and they are only of benefit if it can be understood what the needed action steps are and who needs to do them.</a:t>
            </a:r>
          </a:p>
          <a:p>
            <a:r>
              <a:rPr lang="en-US" sz="1200" kern="1200" dirty="0">
                <a:solidFill>
                  <a:schemeClr val="tx1"/>
                </a:solidFill>
                <a:effectLst/>
                <a:latin typeface="+mn-lt"/>
                <a:ea typeface="+mn-ea"/>
                <a:cs typeface="+mn-cs"/>
              </a:rPr>
              <a:t>We know there are common challenges that Care Coordinators face daily when attempting to create goals.  We are hopeful that by the end of this session that some of the tips we present will assist you in overcoming these pitfalls.</a:t>
            </a:r>
          </a:p>
          <a:p>
            <a:r>
              <a:rPr lang="en-US" sz="1200" kern="1200" dirty="0">
                <a:solidFill>
                  <a:schemeClr val="tx1"/>
                </a:solidFill>
                <a:effectLst/>
                <a:latin typeface="+mn-lt"/>
                <a:ea typeface="+mn-ea"/>
                <a:cs typeface="+mn-cs"/>
              </a:rPr>
              <a:t>Next we will have Kim speak a little on SMART Goals</a:t>
            </a:r>
          </a:p>
        </p:txBody>
      </p:sp>
      <p:sp>
        <p:nvSpPr>
          <p:cNvPr id="4" name="Slide Number Placeholder 3"/>
          <p:cNvSpPr>
            <a:spLocks noGrp="1"/>
          </p:cNvSpPr>
          <p:nvPr>
            <p:ph type="sldNum" sz="quarter" idx="10"/>
          </p:nvPr>
        </p:nvSpPr>
        <p:spPr/>
        <p:txBody>
          <a:bodyPr/>
          <a:lstStyle/>
          <a:p>
            <a:fld id="{43815391-9C2C-4923-9DBE-279E3CD4E128}" type="slidenum">
              <a:rPr lang="en-US" smtClean="0"/>
              <a:t>5</a:t>
            </a:fld>
            <a:endParaRPr lang="en-US"/>
          </a:p>
        </p:txBody>
      </p:sp>
    </p:spTree>
    <p:extLst>
      <p:ext uri="{BB962C8B-B14F-4D97-AF65-F5344CB8AC3E}">
        <p14:creationId xmlns:p14="http://schemas.microsoft.com/office/powerpoint/2010/main" val="293125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far, we have reviewed the requirements for person-centered goal planning and have discussed some of those common barriers that you may encounter when developing goals for the members care plan.  Now we are going to move into giving you some information that will help you develop some skills related to developing person-centered goals.  The first area we will discuss is using SMART goal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Creating a SMART goal is not a new concept, in fact, it was first introduced 37 years ago in 1981 by George T. Doran. George was a consultant and former Director of Corporate Planning for Washington Power Company who published a paper titled ‘There’s a SMART Way to Write Management Goals and Objectives” . The SMART goal development is widely used in the business industry as well as the health care industry.  We will be reviewing the acronym one letter at a time.</a:t>
            </a:r>
          </a:p>
          <a:p>
            <a:endParaRPr lang="en-US" dirty="0"/>
          </a:p>
        </p:txBody>
      </p:sp>
      <p:sp>
        <p:nvSpPr>
          <p:cNvPr id="4" name="Slide Number Placeholder 3"/>
          <p:cNvSpPr>
            <a:spLocks noGrp="1"/>
          </p:cNvSpPr>
          <p:nvPr>
            <p:ph type="sldNum" sz="quarter" idx="10"/>
          </p:nvPr>
        </p:nvSpPr>
        <p:spPr/>
        <p:txBody>
          <a:bodyPr/>
          <a:lstStyle/>
          <a:p>
            <a:fld id="{43815391-9C2C-4923-9DBE-279E3CD4E128}" type="slidenum">
              <a:rPr lang="en-US" smtClean="0"/>
              <a:t>6</a:t>
            </a:fld>
            <a:endParaRPr lang="en-US"/>
          </a:p>
        </p:txBody>
      </p:sp>
    </p:spTree>
    <p:extLst>
      <p:ext uri="{BB962C8B-B14F-4D97-AF65-F5344CB8AC3E}">
        <p14:creationId xmlns:p14="http://schemas.microsoft.com/office/powerpoint/2010/main" val="158280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1AE0570F-8185-4733-82C6-560D3EDE8DFB}" type="slidenum">
              <a:rPr lang="en-US" smtClean="0"/>
              <a:t>7</a:t>
            </a:fld>
            <a:fld id="{C9FEFD74-8EB3-436C-A602-84592BD05607}" type="slidenum">
              <a:rPr lang="en-US" smtClean="0"/>
              <a:t>7</a:t>
            </a:fld>
            <a:r>
              <a:rPr lang="en-US" dirty="0"/>
              <a:t>Before we can write the goal we need to identify the goal. What is it that the member is wanting to achieve? This is also where your person centered planning comes in.  You have completed the Heath Risk Assessment.  There are many areas from the assessment where you can identify their needs/gaps in care and their wishes.  The </a:t>
            </a:r>
            <a:r>
              <a:rPr lang="en-US" b="1" dirty="0"/>
              <a:t>ART</a:t>
            </a:r>
            <a:r>
              <a:rPr lang="en-US" dirty="0"/>
              <a:t> of care planning is to try and relate the assessed needs from the HRA to what the member is wanting to achieve.   </a:t>
            </a:r>
          </a:p>
          <a:p>
            <a:r>
              <a:rPr lang="en-US" dirty="0"/>
              <a:t>First you want to get the goal to be </a:t>
            </a:r>
            <a:r>
              <a:rPr lang="en-US" b="1" dirty="0"/>
              <a:t>Specific.</a:t>
            </a:r>
            <a:r>
              <a:rPr lang="en-US" dirty="0"/>
              <a:t>  As care coordinators we often hear the goal of ‘I want to stay in my home’. This is a great goal, but it isn’t specific.  You should be asking additional follow up questions that will help drill down to more specific goal.  You’ll want to answer the question, “How are we going to accomplish this?”  In addition, you now know the assessed needs and member wishes you just learned during the assessment. From there you can begin using using your Motivational Interviewing techniques to drill down to a more specific goal.   </a:t>
            </a:r>
          </a:p>
          <a:p>
            <a:pPr lvl="0"/>
            <a:r>
              <a:rPr lang="en-US" dirty="0"/>
              <a:t>Use </a:t>
            </a:r>
            <a:r>
              <a:rPr lang="en-US" b="1" dirty="0"/>
              <a:t>open-ended questions </a:t>
            </a:r>
            <a:r>
              <a:rPr lang="en-US" dirty="0"/>
              <a:t>to solicit specific feedback from the member.  For example:  </a:t>
            </a:r>
            <a:r>
              <a:rPr lang="en-US" i="1" dirty="0"/>
              <a:t>What is preventing you from staying in your home? What things are you finding the most challenging about staying in your home?</a:t>
            </a:r>
            <a:r>
              <a:rPr lang="en-US" i="0" dirty="0"/>
              <a:t> Asking the Open-ended questions will help them think about and articulate in greater detail the barriers or difficulties that they are experiencing.  Which in turn helps both of you drill down to more specific areas that you can focus on for goals. </a:t>
            </a:r>
            <a:endParaRPr lang="en-US" dirty="0"/>
          </a:p>
          <a:p>
            <a:pPr lvl="0"/>
            <a:r>
              <a:rPr lang="en-US" dirty="0"/>
              <a:t>Use </a:t>
            </a:r>
            <a:r>
              <a:rPr lang="en-US" b="1" dirty="0"/>
              <a:t>reflective statements</a:t>
            </a:r>
            <a:r>
              <a:rPr lang="en-US" dirty="0"/>
              <a:t>: For example.  </a:t>
            </a:r>
            <a:r>
              <a:rPr lang="en-US" i="0" dirty="0"/>
              <a:t>You have just met with Sam who told you during the assessment that his goal is that he wants to stay in his home.  During the assessment you found he is a heavy smoker, has Congestive Heart Failure, is having trouble sleeping, his diet is terrible and he is experiencing financial constraints.  An example of a reflective statement would be:  </a:t>
            </a:r>
            <a:r>
              <a:rPr lang="en-US" i="1" dirty="0"/>
              <a:t>As we talked through how you manage day to day activities, you expressed that preparing meals is difficult because you are tired and short of breath so it’s easier for you to eat a bowl of cereal for lunch. We have discussed that is not a healthy choice for your congestive heart failure. During your assessment you also expressed some concern about the cost of cigarettes and you are having some difficulty making ends meet.  You stated that you think that quitting smoking would significantly improve your financial situation.    </a:t>
            </a:r>
            <a:r>
              <a:rPr lang="en-US" dirty="0"/>
              <a:t>Using reflective statements helps you drill down to more specific areas of concern that the member could focus on related to staying in his own home.</a:t>
            </a:r>
          </a:p>
          <a:p>
            <a:pPr lvl="0"/>
            <a:r>
              <a:rPr lang="en-US" dirty="0"/>
              <a:t>In Sam’s case Fatigue, shortness of breath/CHF, diet, cigarette smoking, financial problems.  These are all areas that you can focus on for goal writing. </a:t>
            </a:r>
          </a:p>
          <a:p>
            <a:pPr lvl="0"/>
            <a:r>
              <a:rPr lang="en-US" b="1" dirty="0"/>
              <a:t>Summarize</a:t>
            </a:r>
            <a:r>
              <a:rPr lang="en-US" dirty="0"/>
              <a:t>:  </a:t>
            </a:r>
            <a:r>
              <a:rPr lang="en-US" i="1" dirty="0"/>
              <a:t> </a:t>
            </a:r>
            <a:r>
              <a:rPr lang="en-US" dirty="0"/>
              <a:t> Summarizing is another way to get them to start thinking in terms of more specific goals.  You would like to stay in your home and in reviewing the assessment we just completed together, your areas of need would be to, get started on a heart healthy diet for your congestive heart failure and to increase your energy and improve your mental health by improving your quality of sleep, and quit smoking which would help your CHF and financial concerns.  All of these ultimately will help you stay in your home.</a:t>
            </a:r>
          </a:p>
          <a:p>
            <a:pPr lvl="0"/>
            <a:r>
              <a:rPr lang="en-US" dirty="0"/>
              <a:t>By using MI techniques such as open ended questions, reflective statements and summarizing, you are able to tie the results of the HRA into a specific goal that matters most to the person and their specific situation.</a:t>
            </a:r>
          </a:p>
          <a:p>
            <a:pPr defTabSz="919847"/>
            <a:endParaRPr lang="en-US" dirty="0"/>
          </a:p>
          <a:p>
            <a:endParaRPr lang="en-US" dirty="0"/>
          </a:p>
        </p:txBody>
      </p:sp>
      <p:sp>
        <p:nvSpPr>
          <p:cNvPr id="4" name="Slide Number Placeholder 3"/>
          <p:cNvSpPr>
            <a:spLocks noGrp="1"/>
          </p:cNvSpPr>
          <p:nvPr>
            <p:ph type="sldNum" sz="quarter" idx="10"/>
          </p:nvPr>
        </p:nvSpPr>
        <p:spPr/>
        <p:txBody>
          <a:bodyPr/>
          <a:lstStyle/>
          <a:p>
            <a:fld id="{43815391-9C2C-4923-9DBE-279E3CD4E128}" type="slidenum">
              <a:rPr lang="en-US" smtClean="0"/>
              <a:t>7</a:t>
            </a:fld>
            <a:endParaRPr lang="en-US"/>
          </a:p>
        </p:txBody>
      </p:sp>
    </p:spTree>
    <p:extLst>
      <p:ext uri="{BB962C8B-B14F-4D97-AF65-F5344CB8AC3E}">
        <p14:creationId xmlns:p14="http://schemas.microsoft.com/office/powerpoint/2010/main" val="349304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696">
              <a:defRPr/>
            </a:pPr>
            <a:r>
              <a:rPr lang="en-US" dirty="0"/>
              <a:t>Now, let’s move on to the </a:t>
            </a:r>
            <a:r>
              <a:rPr lang="en-US" b="1" dirty="0"/>
              <a:t>M</a:t>
            </a:r>
            <a:r>
              <a:rPr lang="en-US" dirty="0"/>
              <a:t> of SMART goal development.</a:t>
            </a:r>
          </a:p>
          <a:p>
            <a:pPr defTabSz="902696">
              <a:defRPr/>
            </a:pPr>
            <a:r>
              <a:rPr lang="en-US" dirty="0"/>
              <a:t>Not only should goals be specific, they also need to be measurable.  You need to be able to monitor progress and outcomes of the goal and having measurable goals will give you something to measure to determine whether they are progressing towards meeting the goal. </a:t>
            </a:r>
          </a:p>
          <a:p>
            <a:pPr defTabSz="902696">
              <a:defRPr/>
            </a:pPr>
            <a:r>
              <a:rPr lang="en-US" dirty="0"/>
              <a:t>When you are developing a goal with the member, ask this question, ‘How am I going to measure this goal?”</a:t>
            </a:r>
          </a:p>
          <a:p>
            <a:pPr defTabSz="902696">
              <a:defRPr/>
            </a:pPr>
            <a:r>
              <a:rPr lang="en-US" baseline="0" dirty="0"/>
              <a:t>We want you to start thinking about measurable terms when developing the goals. </a:t>
            </a:r>
          </a:p>
          <a:p>
            <a:pPr defTabSz="902696">
              <a:defRPr/>
            </a:pPr>
            <a:endParaRPr lang="en-US" baseline="0" dirty="0"/>
          </a:p>
          <a:p>
            <a:pPr defTabSz="902696">
              <a:defRPr/>
            </a:pPr>
            <a:r>
              <a:rPr lang="en-US" baseline="0" dirty="0"/>
              <a:t>The way you do that is to </a:t>
            </a:r>
            <a:r>
              <a:rPr lang="en-US" dirty="0"/>
              <a:t>identify and quantify the observable markers of progress.  Use measurable verbs or measurable rates.  For example pain levels or number of days walked each week.</a:t>
            </a:r>
          </a:p>
          <a:p>
            <a:pPr lvl="1"/>
            <a:endParaRPr lang="en-US" dirty="0"/>
          </a:p>
          <a:p>
            <a:pPr lvl="1"/>
            <a:r>
              <a:rPr lang="en-US" dirty="0"/>
              <a:t>Use Measurable verbs: </a:t>
            </a:r>
          </a:p>
          <a:p>
            <a:pPr lvl="2"/>
            <a:r>
              <a:rPr lang="en-US" dirty="0"/>
              <a:t>Take, perform, complete, use, list, state, self-report, identify, etc. </a:t>
            </a:r>
          </a:p>
          <a:p>
            <a:pPr lvl="1"/>
            <a:r>
              <a:rPr lang="en-US" dirty="0"/>
              <a:t>Measurable rate: </a:t>
            </a:r>
          </a:p>
          <a:p>
            <a:pPr lvl="2"/>
            <a:r>
              <a:rPr lang="en-US" dirty="0"/>
              <a:t>3 days a week, 10 minutes a day, 80% of the time, 8 out of 10, or if there is a goal related to lab values you can use that (self report if no access to labs) ??A1c for example?</a:t>
            </a:r>
          </a:p>
          <a:p>
            <a:endParaRPr lang="en-US" dirty="0"/>
          </a:p>
          <a:p>
            <a:r>
              <a:rPr lang="en-US" dirty="0"/>
              <a:t>An example of a measurable rate could be the Pain scale–</a:t>
            </a:r>
            <a:r>
              <a:rPr lang="en-US" baseline="0" dirty="0"/>
              <a:t> faces. Some of you are likely already familiar with this pain scale. This pain scale could be a way, for someone with a goal of reducing their pain to be able to measure their progress on it.  For example:  Martha will rate her pain as &lt; 4-6 1x/week. UCare developed this version which includes several different languages.  We thought it would be a good resources for you today. </a:t>
            </a:r>
          </a:p>
          <a:p>
            <a:endParaRPr lang="en-US" baseline="0" dirty="0"/>
          </a:p>
          <a:p>
            <a:r>
              <a:rPr lang="en-US" baseline="0" dirty="0"/>
              <a:t>To summarize--  Having a measurable goal will allow you to quantify how well the person is doing in meeting the goal.</a:t>
            </a:r>
          </a:p>
          <a:p>
            <a:endParaRPr lang="en-US" baseline="0" dirty="0"/>
          </a:p>
        </p:txBody>
      </p:sp>
      <p:sp>
        <p:nvSpPr>
          <p:cNvPr id="4" name="Slide Number Placeholder 3"/>
          <p:cNvSpPr>
            <a:spLocks noGrp="1"/>
          </p:cNvSpPr>
          <p:nvPr>
            <p:ph type="sldNum" sz="quarter" idx="10"/>
          </p:nvPr>
        </p:nvSpPr>
        <p:spPr/>
        <p:txBody>
          <a:bodyPr/>
          <a:lstStyle/>
          <a:p>
            <a:fld id="{43815391-9C2C-4923-9DBE-279E3CD4E128}" type="slidenum">
              <a:rPr lang="en-US" smtClean="0"/>
              <a:t>8</a:t>
            </a:fld>
            <a:endParaRPr lang="en-US"/>
          </a:p>
        </p:txBody>
      </p:sp>
    </p:spTree>
    <p:extLst>
      <p:ext uri="{BB962C8B-B14F-4D97-AF65-F5344CB8AC3E}">
        <p14:creationId xmlns:p14="http://schemas.microsoft.com/office/powerpoint/2010/main" val="177625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696">
              <a:defRPr/>
            </a:pPr>
            <a:r>
              <a:rPr lang="en-US" dirty="0"/>
              <a:t>Here is another example of a measurable goal.  Sam wanted to stay in his home. Assessment was shown to have difficulties sleeping which was contributing to his fatigue during the day.  So he didn’t have the energy to fix a healthy lunch.  Sam and Care Coordinator started working on his sleep issues for one of his goals.  </a:t>
            </a:r>
          </a:p>
          <a:p>
            <a:pPr defTabSz="902696">
              <a:defRPr/>
            </a:pPr>
            <a:r>
              <a:rPr lang="en-US" baseline="0" dirty="0"/>
              <a:t>Read the Goal and Supports.</a:t>
            </a:r>
          </a:p>
          <a:p>
            <a:pPr defTabSz="902696">
              <a:defRPr/>
            </a:pPr>
            <a:r>
              <a:rPr lang="en-US" baseline="0" dirty="0"/>
              <a:t>Your measurable rate here on this goal is 4-6 hours of sleep.</a:t>
            </a:r>
          </a:p>
          <a:p>
            <a:endParaRPr lang="en-US" dirty="0"/>
          </a:p>
        </p:txBody>
      </p:sp>
      <p:sp>
        <p:nvSpPr>
          <p:cNvPr id="4" name="Slide Number Placeholder 3"/>
          <p:cNvSpPr>
            <a:spLocks noGrp="1"/>
          </p:cNvSpPr>
          <p:nvPr>
            <p:ph type="sldNum" sz="quarter" idx="5"/>
          </p:nvPr>
        </p:nvSpPr>
        <p:spPr/>
        <p:txBody>
          <a:bodyPr/>
          <a:lstStyle/>
          <a:p>
            <a:fld id="{43815391-9C2C-4923-9DBE-279E3CD4E128}" type="slidenum">
              <a:rPr lang="en-US" smtClean="0"/>
              <a:t>9</a:t>
            </a:fld>
            <a:endParaRPr lang="en-US"/>
          </a:p>
        </p:txBody>
      </p:sp>
    </p:spTree>
    <p:extLst>
      <p:ext uri="{BB962C8B-B14F-4D97-AF65-F5344CB8AC3E}">
        <p14:creationId xmlns:p14="http://schemas.microsoft.com/office/powerpoint/2010/main" val="3903500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20.svg"/><Relationship Id="rId4"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Master" Target="../slideMasters/slideMaster6.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34.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6.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36.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6.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36.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6.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36.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6.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6.xml"/><Relationship Id="rId6" Type="http://schemas.openxmlformats.org/officeDocument/2006/relationships/image" Target="../media/image4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B7C9000-8D1F-4540-ADEA-E714C3A95B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2183" y="636930"/>
            <a:ext cx="1917659" cy="1917659"/>
          </a:xfrm>
          <a:prstGeom prst="rect">
            <a:avLst/>
          </a:prstGeom>
        </p:spPr>
      </p:pic>
      <p:pic>
        <p:nvPicPr>
          <p:cNvPr id="8" name="Graphic 7">
            <a:extLst>
              <a:ext uri="{FF2B5EF4-FFF2-40B4-BE49-F238E27FC236}">
                <a16:creationId xmlns:a16="http://schemas.microsoft.com/office/drawing/2014/main" id="{FD3AB5AA-FD05-2441-81A1-19F416275E8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3B7EFF71-ED2E-524E-837C-571518868F3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7D794B2-4197-A24C-83C2-B9ECF976B5A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52958813"/>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d with Large Spark">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D1DE7CC-1641-CD46-A305-04F1B720C5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5ED13468-C77C-C246-8A3E-177554C3EB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31690A37-CCBB-8648-B80F-8D18BDDB404D}"/>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6875A0DD-1972-084D-82A1-85BC6234C3D3}"/>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5917711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2EF919C-57E5-0748-AAAB-A7F64EC102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67306BC3-FD46-F94A-8073-B3897389813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8F4F7877-74EC-5B4F-AAC8-43C953BA493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1121977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EF02707-6FD7-8C4C-A39C-987310584B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95EAB48E-89E6-7146-9E54-02A765702479}"/>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EA182862-4AD7-D849-915C-F14112E9F3F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20157890"/>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635392A-59C7-3042-A4D4-BE8E838135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27CFB7C5-6912-F24A-B795-AEC1D89E785E}"/>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127933CA-329C-064D-95E4-7D56698C996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5264765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567E3E-7BD6-5245-A4F7-6381DE391C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4C3E83CF-CD38-7D4B-9416-A32BB481A88B}"/>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EEB9C051-1AA0-6D4C-98D5-6513E8127E65}"/>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9808772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2B95BF-7EA8-9747-AFBF-3D99E77ACC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040CA070-7E4D-C34A-B595-1564D0A709D0}"/>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BF75E2F6-1C3E-AC4A-B2F8-163AE7F7FF4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04755812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CC78DDD-A4E3-5041-8B64-2676630D75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11" name="Title 1">
            <a:extLst>
              <a:ext uri="{FF2B5EF4-FFF2-40B4-BE49-F238E27FC236}">
                <a16:creationId xmlns:a16="http://schemas.microsoft.com/office/drawing/2014/main" id="{D51A2869-FE23-7549-9845-B476C8196CF8}"/>
              </a:ext>
            </a:extLst>
          </p:cNvPr>
          <p:cNvSpPr>
            <a:spLocks noGrp="1"/>
          </p:cNvSpPr>
          <p:nvPr>
            <p:ph type="title"/>
          </p:nvPr>
        </p:nvSpPr>
        <p:spPr>
          <a:xfrm>
            <a:off x="2892956" y="2116945"/>
            <a:ext cx="10952385" cy="1148590"/>
          </a:xfrm>
        </p:spPr>
        <p:txBody>
          <a:bodyPr/>
          <a:lstStyle>
            <a:lvl1pPr>
              <a:defRPr sz="3600" spc="6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504AA4BF-68CE-054F-8DE4-DDF966B044B2}"/>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33004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8DBA326-EB55-2643-A483-E4074DAEF0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9" name="Title 1">
            <a:extLst>
              <a:ext uri="{FF2B5EF4-FFF2-40B4-BE49-F238E27FC236}">
                <a16:creationId xmlns:a16="http://schemas.microsoft.com/office/drawing/2014/main" id="{76F517BE-17D0-E548-951F-7F791A5AF373}"/>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309F4DD5-0DA5-8A40-A6F4-A3CA9501CF8D}"/>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378417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415B993-AFA8-544E-9741-B2CC1DF18D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D66EB82A-A924-E545-B269-B9ED5714B3B2}"/>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67F0AA99-FA44-4743-BEC1-CBE0E61984B1}"/>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43655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6EC602-100C-5249-B9AE-89FE186366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55443ACF-B74A-9549-A885-6F6AB0A740A6}"/>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A5EBD3DF-A621-1F41-B1F7-547FABEEC206}"/>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8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0058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3D2C0E1-E760-984B-9FE4-5BE7CCAF80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3" name="Graphic 12">
            <a:extLst>
              <a:ext uri="{FF2B5EF4-FFF2-40B4-BE49-F238E27FC236}">
                <a16:creationId xmlns:a16="http://schemas.microsoft.com/office/drawing/2014/main" id="{B9579A06-39CC-B048-89E5-EAEFEAFA6B3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4" name="Title 1">
            <a:extLst>
              <a:ext uri="{FF2B5EF4-FFF2-40B4-BE49-F238E27FC236}">
                <a16:creationId xmlns:a16="http://schemas.microsoft.com/office/drawing/2014/main" id="{41E5EDE4-C15C-7049-A40E-BD2FE809A0C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83D002FF-30B4-1A45-86B9-E6DC334AA1F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34584447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0BFBDDD-D292-EE43-AF72-EF4A5EBB01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FFA0C50E-ACF2-0743-9F0A-A6ECEC4AADDF}"/>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9F3B5C86-6C29-0A48-A1E7-454A18B03998}"/>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54372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Blue Spark">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581EED-33C1-8644-9194-28B05F1054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99FCFABF-5AB7-984F-A931-5AB82D61DD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2" name="Title 1">
            <a:extLst>
              <a:ext uri="{FF2B5EF4-FFF2-40B4-BE49-F238E27FC236}">
                <a16:creationId xmlns:a16="http://schemas.microsoft.com/office/drawing/2014/main" id="{1D499A61-28DC-8244-973D-ED9281A62E9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0CE74026-4E55-4947-B107-6F729DA982E0}"/>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25814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um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832DAD-02E4-C342-BFBC-9A1778EA11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CD886388-4096-E84F-8836-1F6272F62C1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3" name="Title 1">
            <a:extLst>
              <a:ext uri="{FF2B5EF4-FFF2-40B4-BE49-F238E27FC236}">
                <a16:creationId xmlns:a16="http://schemas.microsoft.com/office/drawing/2014/main" id="{7D646E25-7DE4-AB4F-A92E-A070EBF8DE53}"/>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F0ACFBE0-15F7-A748-BFE8-941D6B97591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51876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99E15A2-25F9-A04A-B77F-D6E63D15C6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425A96C3-15C5-204B-B9A0-43623B7DFA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7" name="Title 1">
            <a:extLst>
              <a:ext uri="{FF2B5EF4-FFF2-40B4-BE49-F238E27FC236}">
                <a16:creationId xmlns:a16="http://schemas.microsoft.com/office/drawing/2014/main" id="{112FB1D5-071F-EC45-9F0A-B5AD01D6AFD9}"/>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B2558E6D-CC73-F449-BC2D-BE0CC81BF97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357691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41F99E87-DA55-2D43-90FF-53F42EFF9FF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B6509E70-02B3-5A41-9869-6E03C005D0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03930827-32BC-BA4D-9C92-82B5704B0E49}"/>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274524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5CE45E9-1CFF-9647-BCB4-DDFA8842F9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79CD7BF7-1C9C-0647-8E90-A49AC1F7B6C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8C98DB3D-D831-7E42-85FE-B5D005043D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8C424746-120B-6E4B-A47E-F64C25260D5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79021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9B67EF6-36E5-F847-97D2-E60A35F8EE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89F4C2B-1E38-9144-BA34-4DAD19F7D8E0}"/>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809980C4-5593-0F4B-B200-3E40487F9B1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78294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dium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6373FA3-8D2F-CB42-ADA6-742EC0FE75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93D7C5F2-2A6C-A348-8C76-9660AB513D4A}"/>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DA66A228-94BC-AD45-9853-16F7292A380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9219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21684F-39D5-544C-9E88-AAE05040E0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61C86DC3-1702-D34E-83F8-D97DECA80DF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70EB70D1-135F-5547-9059-D32D904F934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90150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904F23-CD26-2347-9E9C-5934ECC776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50464367-E521-A143-AD80-06B67BC42CD4}"/>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E9225AAF-D099-7849-9D0B-51E8E998886B}"/>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39098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EFCC5E1-572D-C545-87C4-2166B65EBE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E935EE64-8FD2-B442-A3E8-036103B7C2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CFCEE4D1-6042-D041-B5D3-E24DFB225014}"/>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A82C9667-AB02-4E4E-83ED-807B72F3C5C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4159014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6D25FE-D224-F64D-AE68-34237CE029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6098455-1A04-3147-B7D3-0BAE60AEBAB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AC031C97-C429-6948-AD60-F6791A06772A}"/>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97208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Dark Blue">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69DE68-53C3-D045-B82E-45BCC6FFB37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5397DB7B-704A-3140-AE9A-D882FD1FAD6C}"/>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23A5BA3B-5F03-FC4E-B806-7A34EDE97FBD}"/>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985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Medium Blue">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E35130-644A-9A49-A923-EC587F4E05D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D5B5EFCC-31E6-744F-AA90-8C668014617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46581E17-8CC8-BC41-993A-BA045A9E017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3749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Light Blue">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DA4D4D-9A1A-1E43-91D6-8816B183C00C}"/>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8015F53A-CD0E-864A-BDFD-EDBEFB1938A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2D9E39CA-C09A-A74B-93C6-76D614E932F6}"/>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7801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Yellow">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B986C-C35E-074E-9F04-AECB87EDADD7}"/>
              </a:ext>
            </a:extLst>
          </p:cNvPr>
          <p:cNvSpPr>
            <a:spLocks noGrp="1"/>
          </p:cNvSpPr>
          <p:nvPr>
            <p:ph type="sldNum" sz="quarter" idx="11"/>
          </p:nvPr>
        </p:nvSpPr>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9D023FE0-3281-5B42-AC53-2AA6090DE6D6}"/>
              </a:ext>
            </a:extLst>
          </p:cNvPr>
          <p:cNvSpPr>
            <a:spLocks noGrp="1"/>
          </p:cNvSpPr>
          <p:nvPr>
            <p:ph type="title"/>
          </p:nvPr>
        </p:nvSpPr>
        <p:spPr>
          <a:xfrm>
            <a:off x="877682" y="636929"/>
            <a:ext cx="12335398" cy="1148590"/>
          </a:xfrm>
        </p:spPr>
        <p:txBody>
          <a:bodyPr/>
          <a:lstStyle>
            <a:lvl1pPr>
              <a:defRPr sz="360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6769FFF9-60C1-7D4D-9884-1BCF0B2C4C2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831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Red">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0000EB-28DE-3B4E-8CC4-711AB3EDB9B2}"/>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BC9EDEA2-3F92-F448-B358-2C83EA2C0749}"/>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C8B901B0-F16B-5643-908A-7DBBF80B282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239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rk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BCAF5C-BDE8-1C42-B3E7-894131AB18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B6EF972C-B50B-ED4E-A29F-1C9414A5499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09561721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um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051BA43-3BF1-3244-A793-77032866EF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60C1D3EC-1C1B-964D-9B50-6F0CCE184F1E}"/>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72130C70-FB99-C445-B802-CEA7895C922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671FFCA3-733B-AA4D-B18B-EA532E5A4435}"/>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46793567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F5EEBD3-0571-254A-A4B9-D401CA9919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4B02F389-9F50-8F4A-93C8-322C2132FFA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A07B1CF8-EB82-C044-A5D8-6B3DF1B84DA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2" name="Picture Placeholder 8">
            <a:extLst>
              <a:ext uri="{FF2B5EF4-FFF2-40B4-BE49-F238E27FC236}">
                <a16:creationId xmlns:a16="http://schemas.microsoft.com/office/drawing/2014/main" id="{FB923C37-9867-1541-A509-961AAF156DD8}"/>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68738556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B1AF8E6-D809-2740-95CF-8D273F892AC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3A3113C1-F776-2140-89F3-4B8AD40BA1F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E282BBA1-7B72-0345-9629-D35CE4F5B795}"/>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B0AAE95C-C437-4944-8E09-3257E80D544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9421856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DC113C9-E91A-C843-9A3F-E35BB7701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9212B699-44D6-554D-A602-BEA07ACE28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D97B1F7B-B799-A647-997F-095337A834E5}"/>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4262950E-345E-5E4E-B095-FF59C1A72001}"/>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0109439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C0886DA-9299-EA45-AB5D-13E0679401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4" name="Title 1">
            <a:extLst>
              <a:ext uri="{FF2B5EF4-FFF2-40B4-BE49-F238E27FC236}">
                <a16:creationId xmlns:a16="http://schemas.microsoft.com/office/drawing/2014/main" id="{84CD6538-34D2-F545-ABCE-C86B579A956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947B2496-E7EB-4945-B661-4CE905CCA1D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F2288E85-A8B3-6E49-A761-CFC9C7A7AC0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2206761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C347B2-544A-0644-8071-9A48C199A7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C31C3E1-661E-084F-8A02-E1432F11A1FD}"/>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53486797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B0D4E6-3E91-574C-B5DA-7E7E0CD72B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1C086EF6-5296-B045-A54F-1504DE542878}"/>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FB86740C-0B28-F844-B152-56E2EC34BD6F}"/>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DE975A0-C0D2-D743-BB50-FC007E34586B}"/>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18807576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ght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4B939A9-82D2-5742-8CEF-F5C37AF125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7579BF84-EFD6-354C-AECA-82C6C053D25D}"/>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E4D4DC6D-D905-C04B-A35F-47F5A2F3B1E0}"/>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73D5B8B9-5F22-F541-9B39-C95812B2AB75}"/>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88166880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Yellow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728A730-4568-2F46-9F53-26BE07AB1C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F482210C-EE3A-ED41-A34C-D31D902116B3}"/>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84193779-7EF5-B646-8B51-6398F4A78F82}"/>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1C308541-9995-6A47-BFBF-08933EF1F72C}"/>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9408979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AA36755-37CD-2E4B-81CD-B30B0AEC00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9103E56B-1FA3-E143-AC92-BC9B1F8ED1B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C342CD5-95C2-BB49-A150-EB40FE975C1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D1E4A357-22A1-7048-93C6-EC5C8355E77E}"/>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49723702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Dark Blue with Picture">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40F62C8E-98E9-A149-99AC-61849F959F3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23AE0280-A8D6-CD44-9395-A045925FC25B}"/>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B034CAC9-E89B-B64E-A92E-BA0CC339FBC4}"/>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38474962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Medium Blue with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26132198-AF8D-7541-BE2C-1A2B4426EFED}"/>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BEED6E6-8D79-8749-853B-92912BC69E2A}"/>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532201-DEC2-7049-9CD0-576FACCB518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89370348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Light Blue with Picture">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CC606352-602F-8847-96FE-E67A8AB8304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DD5606C4-A130-F74C-8E30-00D03970CBBC}"/>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D0A0F860-EF0B-D84D-ACFA-073EF5A458F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53517402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Yellow with Picture">
    <p:bg>
      <p:bgPr>
        <a:solidFill>
          <a:schemeClr val="accent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5A64EE4F-5C54-9A4C-99A6-CCA1F4515E9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C9714751-AFA6-1643-B067-00EB08CE759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2"/>
              </a:buClr>
              <a:defRPr lang="en-US" sz="168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6BA07DC0-C703-9D4A-B8A2-493614FF9026}"/>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1090016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93E8A1-B643-6E4E-8E9A-E51494C58D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C1DB329C-27FD-4D4B-A092-E5510842E50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2" name="Title 1">
            <a:extLst>
              <a:ext uri="{FF2B5EF4-FFF2-40B4-BE49-F238E27FC236}">
                <a16:creationId xmlns:a16="http://schemas.microsoft.com/office/drawing/2014/main" id="{909E4D2B-2DEA-E743-B3AD-A421408AFEDD}"/>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Subtitle 2">
            <a:extLst>
              <a:ext uri="{FF2B5EF4-FFF2-40B4-BE49-F238E27FC236}">
                <a16:creationId xmlns:a16="http://schemas.microsoft.com/office/drawing/2014/main" id="{88B92F26-4D14-9C41-8A06-4AF1D668F65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7749730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Red with Picture">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67969994-B213-5E4C-9C88-7CB4F9D6062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FFA74320-5C10-F048-9B48-AD1C4CE0384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8">
            <a:extLst>
              <a:ext uri="{FF2B5EF4-FFF2-40B4-BE49-F238E27FC236}">
                <a16:creationId xmlns:a16="http://schemas.microsoft.com/office/drawing/2014/main" id="{AD337DD5-0F7E-E04F-B8D8-FEE864CCBE2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37841990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13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D3AB5AA-FD05-2441-81A1-19F416275E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4887752"/>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10" name="Title 1">
            <a:extLst>
              <a:ext uri="{FF2B5EF4-FFF2-40B4-BE49-F238E27FC236}">
                <a16:creationId xmlns:a16="http://schemas.microsoft.com/office/drawing/2014/main" id="{F2F9079A-50A1-2749-AE85-F32F4D5D8835}"/>
              </a:ext>
            </a:extLst>
          </p:cNvPr>
          <p:cNvSpPr>
            <a:spLocks noGrp="1"/>
          </p:cNvSpPr>
          <p:nvPr>
            <p:ph type="ctrTitle"/>
          </p:nvPr>
        </p:nvSpPr>
        <p:spPr>
          <a:xfrm>
            <a:off x="1259832" y="1987351"/>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Graphic 6">
            <a:extLst>
              <a:ext uri="{FF2B5EF4-FFF2-40B4-BE49-F238E27FC236}">
                <a16:creationId xmlns:a16="http://schemas.microsoft.com/office/drawing/2014/main" id="{14A17FC2-FFE2-A24B-BB27-88A524A3F5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86487" y="636930"/>
            <a:ext cx="1973355" cy="1480016"/>
          </a:xfrm>
          <a:prstGeom prst="rect">
            <a:avLst/>
          </a:prstGeom>
        </p:spPr>
      </p:pic>
    </p:spTree>
    <p:extLst>
      <p:ext uri="{BB962C8B-B14F-4D97-AF65-F5344CB8AC3E}">
        <p14:creationId xmlns:p14="http://schemas.microsoft.com/office/powerpoint/2010/main" val="2079259660"/>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3D2C0E1-E760-984B-9FE4-5BE7CCAF80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4887752"/>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8" name="Title 1">
            <a:extLst>
              <a:ext uri="{FF2B5EF4-FFF2-40B4-BE49-F238E27FC236}">
                <a16:creationId xmlns:a16="http://schemas.microsoft.com/office/drawing/2014/main" id="{91D5FB90-AEC8-C643-BCE1-8DDA856A3A00}"/>
              </a:ext>
            </a:extLst>
          </p:cNvPr>
          <p:cNvSpPr>
            <a:spLocks noGrp="1"/>
          </p:cNvSpPr>
          <p:nvPr>
            <p:ph type="ctrTitle"/>
          </p:nvPr>
        </p:nvSpPr>
        <p:spPr>
          <a:xfrm>
            <a:off x="1259832" y="1987351"/>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2" name="Graphic 11">
            <a:extLst>
              <a:ext uri="{FF2B5EF4-FFF2-40B4-BE49-F238E27FC236}">
                <a16:creationId xmlns:a16="http://schemas.microsoft.com/office/drawing/2014/main" id="{ACDA49E6-B4B3-9145-94C3-E15016DBB6B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86487" y="636930"/>
            <a:ext cx="1973355" cy="1480016"/>
          </a:xfrm>
          <a:prstGeom prst="rect">
            <a:avLst/>
          </a:prstGeom>
        </p:spPr>
      </p:pic>
    </p:spTree>
    <p:extLst>
      <p:ext uri="{BB962C8B-B14F-4D97-AF65-F5344CB8AC3E}">
        <p14:creationId xmlns:p14="http://schemas.microsoft.com/office/powerpoint/2010/main" val="986746437"/>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EFCC5E1-572D-C545-87C4-2166B65EBE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4887752"/>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8" name="Title 1">
            <a:extLst>
              <a:ext uri="{FF2B5EF4-FFF2-40B4-BE49-F238E27FC236}">
                <a16:creationId xmlns:a16="http://schemas.microsoft.com/office/drawing/2014/main" id="{DC9ADC3D-1565-6C45-81DE-D616F2508401}"/>
              </a:ext>
            </a:extLst>
          </p:cNvPr>
          <p:cNvSpPr>
            <a:spLocks noGrp="1"/>
          </p:cNvSpPr>
          <p:nvPr>
            <p:ph type="ctrTitle"/>
          </p:nvPr>
        </p:nvSpPr>
        <p:spPr>
          <a:xfrm>
            <a:off x="1259832" y="1987351"/>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2" name="Graphic 11">
            <a:extLst>
              <a:ext uri="{FF2B5EF4-FFF2-40B4-BE49-F238E27FC236}">
                <a16:creationId xmlns:a16="http://schemas.microsoft.com/office/drawing/2014/main" id="{5A4B514D-9C1D-A143-ACA2-6AA3A371C08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86487" y="636930"/>
            <a:ext cx="1973355" cy="1480016"/>
          </a:xfrm>
          <a:prstGeom prst="rect">
            <a:avLst/>
          </a:prstGeom>
        </p:spPr>
      </p:pic>
    </p:spTree>
    <p:extLst>
      <p:ext uri="{BB962C8B-B14F-4D97-AF65-F5344CB8AC3E}">
        <p14:creationId xmlns:p14="http://schemas.microsoft.com/office/powerpoint/2010/main" val="4183678552"/>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DC113C9-E91A-C843-9A3F-E35BB7701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4887752"/>
            <a:ext cx="10972800" cy="504192"/>
          </a:xfrm>
        </p:spPr>
        <p:txBody>
          <a:bodyPr lIns="100584" rIns="118872" anchor="ctr"/>
          <a:lstStyle>
            <a:lvl1pPr marL="0" indent="0" algn="l">
              <a:buNone/>
              <a:defRPr sz="2160" spc="36"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8" name="Title 1">
            <a:extLst>
              <a:ext uri="{FF2B5EF4-FFF2-40B4-BE49-F238E27FC236}">
                <a16:creationId xmlns:a16="http://schemas.microsoft.com/office/drawing/2014/main" id="{709C8166-036C-854E-96FA-B26ACAC7E81E}"/>
              </a:ext>
            </a:extLst>
          </p:cNvPr>
          <p:cNvSpPr>
            <a:spLocks noGrp="1"/>
          </p:cNvSpPr>
          <p:nvPr>
            <p:ph type="ctrTitle"/>
          </p:nvPr>
        </p:nvSpPr>
        <p:spPr>
          <a:xfrm>
            <a:off x="1259832" y="1987351"/>
            <a:ext cx="10972800" cy="2796775"/>
          </a:xfrm>
        </p:spPr>
        <p:txBody>
          <a:bodyPr lIns="73152" rIns="0" anchor="b">
            <a:noAutofit/>
          </a:bodyPr>
          <a:lstStyle>
            <a:lvl1pPr algn="l">
              <a:defRPr sz="5280" b="0" i="0" spc="136"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2" name="Graphic 11">
            <a:extLst>
              <a:ext uri="{FF2B5EF4-FFF2-40B4-BE49-F238E27FC236}">
                <a16:creationId xmlns:a16="http://schemas.microsoft.com/office/drawing/2014/main" id="{79A6D4B9-3092-CC42-B385-33E71A74DCD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86487" y="636930"/>
            <a:ext cx="1973355" cy="1480016"/>
          </a:xfrm>
          <a:prstGeom prst="rect">
            <a:avLst/>
          </a:prstGeom>
        </p:spPr>
      </p:pic>
    </p:spTree>
    <p:extLst>
      <p:ext uri="{BB962C8B-B14F-4D97-AF65-F5344CB8AC3E}">
        <p14:creationId xmlns:p14="http://schemas.microsoft.com/office/powerpoint/2010/main" val="866115791"/>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93E8A1-B643-6E4E-8E9A-E51494C58D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4887752"/>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8" name="Title 1">
            <a:extLst>
              <a:ext uri="{FF2B5EF4-FFF2-40B4-BE49-F238E27FC236}">
                <a16:creationId xmlns:a16="http://schemas.microsoft.com/office/drawing/2014/main" id="{054900B2-A7BF-7845-9B7D-1ADF900A41A6}"/>
              </a:ext>
            </a:extLst>
          </p:cNvPr>
          <p:cNvSpPr>
            <a:spLocks noGrp="1"/>
          </p:cNvSpPr>
          <p:nvPr>
            <p:ph type="ctrTitle"/>
          </p:nvPr>
        </p:nvSpPr>
        <p:spPr>
          <a:xfrm>
            <a:off x="1259832" y="1987351"/>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1" name="Graphic 10">
            <a:extLst>
              <a:ext uri="{FF2B5EF4-FFF2-40B4-BE49-F238E27FC236}">
                <a16:creationId xmlns:a16="http://schemas.microsoft.com/office/drawing/2014/main" id="{96F94E88-5FD0-1D45-A0FE-4D5D3886750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86487" y="636930"/>
            <a:ext cx="1973355" cy="1480016"/>
          </a:xfrm>
          <a:prstGeom prst="rect">
            <a:avLst/>
          </a:prstGeom>
        </p:spPr>
      </p:pic>
    </p:spTree>
    <p:extLst>
      <p:ext uri="{BB962C8B-B14F-4D97-AF65-F5344CB8AC3E}">
        <p14:creationId xmlns:p14="http://schemas.microsoft.com/office/powerpoint/2010/main" val="1306367603"/>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ark Blue with Large Spark">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082C429-A4A0-C949-BE3A-2269A64C9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6237848"/>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1" name="Graphic 10">
            <a:extLst>
              <a:ext uri="{FF2B5EF4-FFF2-40B4-BE49-F238E27FC236}">
                <a16:creationId xmlns:a16="http://schemas.microsoft.com/office/drawing/2014/main" id="{BB884E07-4C97-0142-AA29-E7A13E131F7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931" y="-476290"/>
            <a:ext cx="4744112" cy="3558084"/>
          </a:xfrm>
          <a:prstGeom prst="rect">
            <a:avLst/>
          </a:prstGeom>
        </p:spPr>
      </p:pic>
      <p:sp>
        <p:nvSpPr>
          <p:cNvPr id="10" name="Title 1">
            <a:extLst>
              <a:ext uri="{FF2B5EF4-FFF2-40B4-BE49-F238E27FC236}">
                <a16:creationId xmlns:a16="http://schemas.microsoft.com/office/drawing/2014/main" id="{F2F9079A-50A1-2749-AE85-F32F4D5D8835}"/>
              </a:ext>
            </a:extLst>
          </p:cNvPr>
          <p:cNvSpPr>
            <a:spLocks noGrp="1"/>
          </p:cNvSpPr>
          <p:nvPr>
            <p:ph type="ctrTitle"/>
          </p:nvPr>
        </p:nvSpPr>
        <p:spPr>
          <a:xfrm>
            <a:off x="1259832" y="3337447"/>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995219051"/>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Medium Blue with Large Spark">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45127DF-89D8-354A-947D-ABE138F0EC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11" name="Subtitle 2">
            <a:extLst>
              <a:ext uri="{FF2B5EF4-FFF2-40B4-BE49-F238E27FC236}">
                <a16:creationId xmlns:a16="http://schemas.microsoft.com/office/drawing/2014/main" id="{CCC8E190-068B-914F-BE17-484461EA665D}"/>
              </a:ext>
            </a:extLst>
          </p:cNvPr>
          <p:cNvSpPr>
            <a:spLocks noGrp="1"/>
          </p:cNvSpPr>
          <p:nvPr>
            <p:ph type="subTitle" idx="1"/>
          </p:nvPr>
        </p:nvSpPr>
        <p:spPr>
          <a:xfrm>
            <a:off x="1269994" y="6237848"/>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pic>
        <p:nvPicPr>
          <p:cNvPr id="12" name="Graphic 11">
            <a:extLst>
              <a:ext uri="{FF2B5EF4-FFF2-40B4-BE49-F238E27FC236}">
                <a16:creationId xmlns:a16="http://schemas.microsoft.com/office/drawing/2014/main" id="{2C734181-2E8F-7149-B8B1-BACB4B6021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931" y="-476290"/>
            <a:ext cx="4744112" cy="3558084"/>
          </a:xfrm>
          <a:prstGeom prst="rect">
            <a:avLst/>
          </a:prstGeom>
        </p:spPr>
      </p:pic>
      <p:sp>
        <p:nvSpPr>
          <p:cNvPr id="13" name="Title 1">
            <a:extLst>
              <a:ext uri="{FF2B5EF4-FFF2-40B4-BE49-F238E27FC236}">
                <a16:creationId xmlns:a16="http://schemas.microsoft.com/office/drawing/2014/main" id="{01EBB908-2E13-BE4F-93C0-701B32F8427C}"/>
              </a:ext>
            </a:extLst>
          </p:cNvPr>
          <p:cNvSpPr>
            <a:spLocks noGrp="1"/>
          </p:cNvSpPr>
          <p:nvPr>
            <p:ph type="ctrTitle"/>
          </p:nvPr>
        </p:nvSpPr>
        <p:spPr>
          <a:xfrm>
            <a:off x="1259832" y="3337447"/>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671053242"/>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ight Blue with Large Spark">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E0B03CA-75A2-8F4B-959D-15777489B8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11" name="Subtitle 2">
            <a:extLst>
              <a:ext uri="{FF2B5EF4-FFF2-40B4-BE49-F238E27FC236}">
                <a16:creationId xmlns:a16="http://schemas.microsoft.com/office/drawing/2014/main" id="{B77F80DA-D45A-9E41-9898-9437D332835C}"/>
              </a:ext>
            </a:extLst>
          </p:cNvPr>
          <p:cNvSpPr>
            <a:spLocks noGrp="1"/>
          </p:cNvSpPr>
          <p:nvPr>
            <p:ph type="subTitle" idx="1"/>
          </p:nvPr>
        </p:nvSpPr>
        <p:spPr>
          <a:xfrm>
            <a:off x="1269994" y="6237848"/>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pic>
        <p:nvPicPr>
          <p:cNvPr id="12" name="Graphic 11">
            <a:extLst>
              <a:ext uri="{FF2B5EF4-FFF2-40B4-BE49-F238E27FC236}">
                <a16:creationId xmlns:a16="http://schemas.microsoft.com/office/drawing/2014/main" id="{BCA1ED96-10D9-F949-9B46-7D11BBE764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931" y="-476290"/>
            <a:ext cx="4744112" cy="3558084"/>
          </a:xfrm>
          <a:prstGeom prst="rect">
            <a:avLst/>
          </a:prstGeom>
        </p:spPr>
      </p:pic>
      <p:sp>
        <p:nvSpPr>
          <p:cNvPr id="13" name="Title 1">
            <a:extLst>
              <a:ext uri="{FF2B5EF4-FFF2-40B4-BE49-F238E27FC236}">
                <a16:creationId xmlns:a16="http://schemas.microsoft.com/office/drawing/2014/main" id="{6DC8B2E0-F835-F24E-B42F-233388BA99F8}"/>
              </a:ext>
            </a:extLst>
          </p:cNvPr>
          <p:cNvSpPr>
            <a:spLocks noGrp="1"/>
          </p:cNvSpPr>
          <p:nvPr>
            <p:ph type="ctrTitle"/>
          </p:nvPr>
        </p:nvSpPr>
        <p:spPr>
          <a:xfrm>
            <a:off x="1259832" y="3337447"/>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3115959837"/>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lue with Large Spark">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082C429-A4A0-C949-BE3A-2269A64C9B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2" name="Graphic 11">
            <a:extLst>
              <a:ext uri="{FF2B5EF4-FFF2-40B4-BE49-F238E27FC236}">
                <a16:creationId xmlns:a16="http://schemas.microsoft.com/office/drawing/2014/main" id="{F980F46E-924D-124C-B507-3F0748E30CE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3" name="Title 1">
            <a:extLst>
              <a:ext uri="{FF2B5EF4-FFF2-40B4-BE49-F238E27FC236}">
                <a16:creationId xmlns:a16="http://schemas.microsoft.com/office/drawing/2014/main" id="{C1B52099-7585-9D48-9924-9F449021259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4570F028-D712-404D-8442-2CC614B1C7DA}"/>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22644036"/>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Yellow with Large Spark">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57BF59A-8D28-9744-A3D0-5265800F31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11" name="Subtitle 2">
            <a:extLst>
              <a:ext uri="{FF2B5EF4-FFF2-40B4-BE49-F238E27FC236}">
                <a16:creationId xmlns:a16="http://schemas.microsoft.com/office/drawing/2014/main" id="{8CFB3D87-F6F0-2E4E-8CF4-DD4F72E5D8DE}"/>
              </a:ext>
            </a:extLst>
          </p:cNvPr>
          <p:cNvSpPr>
            <a:spLocks noGrp="1"/>
          </p:cNvSpPr>
          <p:nvPr>
            <p:ph type="subTitle" idx="1"/>
          </p:nvPr>
        </p:nvSpPr>
        <p:spPr>
          <a:xfrm>
            <a:off x="1269994" y="6237848"/>
            <a:ext cx="10972800" cy="504192"/>
          </a:xfrm>
        </p:spPr>
        <p:txBody>
          <a:bodyPr lIns="100584" rIns="118872" anchor="ctr"/>
          <a:lstStyle>
            <a:lvl1pPr marL="0" indent="0" algn="l">
              <a:buNone/>
              <a:defRPr sz="2160" spc="36"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13" name="Title 1">
            <a:extLst>
              <a:ext uri="{FF2B5EF4-FFF2-40B4-BE49-F238E27FC236}">
                <a16:creationId xmlns:a16="http://schemas.microsoft.com/office/drawing/2014/main" id="{7FD3420D-D13F-CA45-B507-DED54A25973F}"/>
              </a:ext>
            </a:extLst>
          </p:cNvPr>
          <p:cNvSpPr>
            <a:spLocks noGrp="1"/>
          </p:cNvSpPr>
          <p:nvPr>
            <p:ph type="ctrTitle"/>
          </p:nvPr>
        </p:nvSpPr>
        <p:spPr>
          <a:xfrm>
            <a:off x="1259832" y="3337447"/>
            <a:ext cx="10972800" cy="2796775"/>
          </a:xfrm>
        </p:spPr>
        <p:txBody>
          <a:bodyPr lIns="73152" rIns="0" anchor="b">
            <a:noAutofit/>
          </a:bodyPr>
          <a:lstStyle>
            <a:lvl1pPr algn="l">
              <a:defRPr sz="5280" b="0" i="0" spc="136"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Graphic 6">
            <a:extLst>
              <a:ext uri="{FF2B5EF4-FFF2-40B4-BE49-F238E27FC236}">
                <a16:creationId xmlns:a16="http://schemas.microsoft.com/office/drawing/2014/main" id="{E392B05C-5CCA-FB47-A941-721CD2AD855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931" y="-476290"/>
            <a:ext cx="4744112" cy="3558084"/>
          </a:xfrm>
          <a:prstGeom prst="rect">
            <a:avLst/>
          </a:prstGeom>
        </p:spPr>
      </p:pic>
    </p:spTree>
    <p:extLst>
      <p:ext uri="{BB962C8B-B14F-4D97-AF65-F5344CB8AC3E}">
        <p14:creationId xmlns:p14="http://schemas.microsoft.com/office/powerpoint/2010/main" val="1244389635"/>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Red with Large Spark">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D1DE7CC-1641-CD46-A305-04F1B720C5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11" name="Subtitle 2">
            <a:extLst>
              <a:ext uri="{FF2B5EF4-FFF2-40B4-BE49-F238E27FC236}">
                <a16:creationId xmlns:a16="http://schemas.microsoft.com/office/drawing/2014/main" id="{0493ABD8-CFCE-1247-A4C6-82A1B35E7D0E}"/>
              </a:ext>
            </a:extLst>
          </p:cNvPr>
          <p:cNvSpPr>
            <a:spLocks noGrp="1"/>
          </p:cNvSpPr>
          <p:nvPr>
            <p:ph type="subTitle" idx="1"/>
          </p:nvPr>
        </p:nvSpPr>
        <p:spPr>
          <a:xfrm>
            <a:off x="1269994" y="6237848"/>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pic>
        <p:nvPicPr>
          <p:cNvPr id="12" name="Graphic 11">
            <a:extLst>
              <a:ext uri="{FF2B5EF4-FFF2-40B4-BE49-F238E27FC236}">
                <a16:creationId xmlns:a16="http://schemas.microsoft.com/office/drawing/2014/main" id="{CD035F37-FD28-C74A-BBE2-99A51077C7C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931" y="-476290"/>
            <a:ext cx="4744112" cy="3558084"/>
          </a:xfrm>
          <a:prstGeom prst="rect">
            <a:avLst/>
          </a:prstGeom>
        </p:spPr>
      </p:pic>
      <p:sp>
        <p:nvSpPr>
          <p:cNvPr id="13" name="Title 1">
            <a:extLst>
              <a:ext uri="{FF2B5EF4-FFF2-40B4-BE49-F238E27FC236}">
                <a16:creationId xmlns:a16="http://schemas.microsoft.com/office/drawing/2014/main" id="{4A17B697-3943-FC41-97B1-3480E092AC0A}"/>
              </a:ext>
            </a:extLst>
          </p:cNvPr>
          <p:cNvSpPr>
            <a:spLocks noGrp="1"/>
          </p:cNvSpPr>
          <p:nvPr>
            <p:ph type="ctrTitle"/>
          </p:nvPr>
        </p:nvSpPr>
        <p:spPr>
          <a:xfrm>
            <a:off x="1259832" y="3337447"/>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889342366"/>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2EF919C-57E5-0748-AAAB-A7F64EC102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4887752"/>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10" name="Title 1">
            <a:extLst>
              <a:ext uri="{FF2B5EF4-FFF2-40B4-BE49-F238E27FC236}">
                <a16:creationId xmlns:a16="http://schemas.microsoft.com/office/drawing/2014/main" id="{F2F9079A-50A1-2749-AE85-F32F4D5D8835}"/>
              </a:ext>
            </a:extLst>
          </p:cNvPr>
          <p:cNvSpPr>
            <a:spLocks noGrp="1"/>
          </p:cNvSpPr>
          <p:nvPr>
            <p:ph type="ctrTitle"/>
          </p:nvPr>
        </p:nvSpPr>
        <p:spPr>
          <a:xfrm>
            <a:off x="1259832" y="1987351"/>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1139563516"/>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EF02707-6FD7-8C4C-A39C-987310584B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4887752"/>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8" name="Title 1">
            <a:extLst>
              <a:ext uri="{FF2B5EF4-FFF2-40B4-BE49-F238E27FC236}">
                <a16:creationId xmlns:a16="http://schemas.microsoft.com/office/drawing/2014/main" id="{91D5FB90-AEC8-C643-BCE1-8DDA856A3A00}"/>
              </a:ext>
            </a:extLst>
          </p:cNvPr>
          <p:cNvSpPr>
            <a:spLocks noGrp="1"/>
          </p:cNvSpPr>
          <p:nvPr>
            <p:ph type="ctrTitle"/>
          </p:nvPr>
        </p:nvSpPr>
        <p:spPr>
          <a:xfrm>
            <a:off x="1259832" y="1987351"/>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902662466"/>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635392A-59C7-3042-A4D4-BE8E838135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4887752"/>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8" name="Title 1">
            <a:extLst>
              <a:ext uri="{FF2B5EF4-FFF2-40B4-BE49-F238E27FC236}">
                <a16:creationId xmlns:a16="http://schemas.microsoft.com/office/drawing/2014/main" id="{DC9ADC3D-1565-6C45-81DE-D616F2508401}"/>
              </a:ext>
            </a:extLst>
          </p:cNvPr>
          <p:cNvSpPr>
            <a:spLocks noGrp="1"/>
          </p:cNvSpPr>
          <p:nvPr>
            <p:ph type="ctrTitle"/>
          </p:nvPr>
        </p:nvSpPr>
        <p:spPr>
          <a:xfrm>
            <a:off x="1259832" y="1987351"/>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1628628682"/>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567E3E-7BD6-5245-A4F7-6381DE391C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4887752"/>
            <a:ext cx="10972800" cy="504192"/>
          </a:xfrm>
        </p:spPr>
        <p:txBody>
          <a:bodyPr lIns="100584" rIns="118872" anchor="ctr"/>
          <a:lstStyle>
            <a:lvl1pPr marL="0" indent="0" algn="l">
              <a:buNone/>
              <a:defRPr sz="2160" spc="36"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8" name="Title 1">
            <a:extLst>
              <a:ext uri="{FF2B5EF4-FFF2-40B4-BE49-F238E27FC236}">
                <a16:creationId xmlns:a16="http://schemas.microsoft.com/office/drawing/2014/main" id="{709C8166-036C-854E-96FA-B26ACAC7E81E}"/>
              </a:ext>
            </a:extLst>
          </p:cNvPr>
          <p:cNvSpPr>
            <a:spLocks noGrp="1"/>
          </p:cNvSpPr>
          <p:nvPr>
            <p:ph type="ctrTitle"/>
          </p:nvPr>
        </p:nvSpPr>
        <p:spPr>
          <a:xfrm>
            <a:off x="1259832" y="1987351"/>
            <a:ext cx="10972800" cy="2796775"/>
          </a:xfrm>
        </p:spPr>
        <p:txBody>
          <a:bodyPr lIns="73152" rIns="0" anchor="b">
            <a:noAutofit/>
          </a:bodyPr>
          <a:lstStyle>
            <a:lvl1pPr algn="l">
              <a:defRPr sz="5280" b="0" i="0" spc="136"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3956977609"/>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2B95BF-7EA8-9747-AFBF-3D99E77ACC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3" name="Subtitle 2"/>
          <p:cNvSpPr>
            <a:spLocks noGrp="1"/>
          </p:cNvSpPr>
          <p:nvPr>
            <p:ph type="subTitle" idx="1"/>
          </p:nvPr>
        </p:nvSpPr>
        <p:spPr>
          <a:xfrm>
            <a:off x="1269994" y="4887752"/>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8" name="Title 1">
            <a:extLst>
              <a:ext uri="{FF2B5EF4-FFF2-40B4-BE49-F238E27FC236}">
                <a16:creationId xmlns:a16="http://schemas.microsoft.com/office/drawing/2014/main" id="{054900B2-A7BF-7845-9B7D-1ADF900A41A6}"/>
              </a:ext>
            </a:extLst>
          </p:cNvPr>
          <p:cNvSpPr>
            <a:spLocks noGrp="1"/>
          </p:cNvSpPr>
          <p:nvPr>
            <p:ph type="ctrTitle"/>
          </p:nvPr>
        </p:nvSpPr>
        <p:spPr>
          <a:xfrm>
            <a:off x="1259832" y="1987351"/>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3478183538"/>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Dark Blue">
    <p:bg>
      <p:bgPr>
        <a:solidFill>
          <a:schemeClr val="bg2"/>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5317002B-C208-4F45-ACCA-878017A8F9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3253" y="3201246"/>
            <a:ext cx="1838170" cy="1433772"/>
          </a:xfrm>
          <a:prstGeom prst="rect">
            <a:avLst/>
          </a:prstGeom>
        </p:spPr>
      </p:pic>
      <p:pic>
        <p:nvPicPr>
          <p:cNvPr id="20" name="Graphic 19">
            <a:extLst>
              <a:ext uri="{FF2B5EF4-FFF2-40B4-BE49-F238E27FC236}">
                <a16:creationId xmlns:a16="http://schemas.microsoft.com/office/drawing/2014/main" id="{DEAC1DDA-12B3-EA44-BB5A-12C0EA9D5A7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0385" y="3201246"/>
            <a:ext cx="1838170" cy="1433772"/>
          </a:xfrm>
          <a:prstGeom prst="rect">
            <a:avLst/>
          </a:prstGeom>
        </p:spPr>
      </p:pic>
      <p:pic>
        <p:nvPicPr>
          <p:cNvPr id="21" name="Graphic 20">
            <a:extLst>
              <a:ext uri="{FF2B5EF4-FFF2-40B4-BE49-F238E27FC236}">
                <a16:creationId xmlns:a16="http://schemas.microsoft.com/office/drawing/2014/main" id="{4F9229A0-E394-1645-886B-728CE4EC0B3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0704" y="3201246"/>
            <a:ext cx="1838170" cy="1433772"/>
          </a:xfrm>
          <a:prstGeom prst="rect">
            <a:avLst/>
          </a:prstGeom>
        </p:spPr>
      </p:pic>
      <p:pic>
        <p:nvPicPr>
          <p:cNvPr id="22" name="Graphic 21">
            <a:extLst>
              <a:ext uri="{FF2B5EF4-FFF2-40B4-BE49-F238E27FC236}">
                <a16:creationId xmlns:a16="http://schemas.microsoft.com/office/drawing/2014/main" id="{7AABA6D9-B655-6142-BDEF-965B606D1C9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19150" y="3201246"/>
            <a:ext cx="1838170" cy="1433772"/>
          </a:xfrm>
          <a:prstGeom prst="rect">
            <a:avLst/>
          </a:prstGeom>
        </p:spPr>
      </p:pic>
      <p:pic>
        <p:nvPicPr>
          <p:cNvPr id="23" name="Graphic 22">
            <a:extLst>
              <a:ext uri="{FF2B5EF4-FFF2-40B4-BE49-F238E27FC236}">
                <a16:creationId xmlns:a16="http://schemas.microsoft.com/office/drawing/2014/main" id="{C2970B53-25C6-7144-A19B-C432505E4893}"/>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46099" y="3201246"/>
            <a:ext cx="1838170" cy="1433772"/>
          </a:xfrm>
          <a:prstGeom prst="rect">
            <a:avLst/>
          </a:prstGeom>
        </p:spPr>
      </p:pic>
      <p:pic>
        <p:nvPicPr>
          <p:cNvPr id="24" name="Graphic 23">
            <a:extLst>
              <a:ext uri="{FF2B5EF4-FFF2-40B4-BE49-F238E27FC236}">
                <a16:creationId xmlns:a16="http://schemas.microsoft.com/office/drawing/2014/main" id="{E072AAC8-D025-3E41-BE66-8BD72863012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41789" y="3201246"/>
            <a:ext cx="1838170" cy="1433772"/>
          </a:xfrm>
          <a:prstGeom prst="rect">
            <a:avLst/>
          </a:prstGeom>
        </p:spPr>
      </p:pic>
    </p:spTree>
    <p:extLst>
      <p:ext uri="{BB962C8B-B14F-4D97-AF65-F5344CB8AC3E}">
        <p14:creationId xmlns:p14="http://schemas.microsoft.com/office/powerpoint/2010/main" val="95348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style.rotation</p:attrName>
                                        </p:attrNameLst>
                                      </p:cBhvr>
                                      <p:tavLst>
                                        <p:tav tm="0">
                                          <p:val>
                                            <p:fltVal val="720"/>
                                          </p:val>
                                        </p:tav>
                                        <p:tav tm="100000">
                                          <p:val>
                                            <p:fltVal val="0"/>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1+#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Medium Blue">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FB73126-0435-5D49-8259-23ED148697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3253" y="3201246"/>
            <a:ext cx="1838170" cy="1433772"/>
          </a:xfrm>
          <a:prstGeom prst="rect">
            <a:avLst/>
          </a:prstGeom>
        </p:spPr>
      </p:pic>
      <p:pic>
        <p:nvPicPr>
          <p:cNvPr id="8" name="Graphic 7">
            <a:extLst>
              <a:ext uri="{FF2B5EF4-FFF2-40B4-BE49-F238E27FC236}">
                <a16:creationId xmlns:a16="http://schemas.microsoft.com/office/drawing/2014/main" id="{B0A3F5C5-6E91-704E-82D3-A08AAB99718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0385" y="3201246"/>
            <a:ext cx="1838170" cy="1433772"/>
          </a:xfrm>
          <a:prstGeom prst="rect">
            <a:avLst/>
          </a:prstGeom>
        </p:spPr>
      </p:pic>
      <p:pic>
        <p:nvPicPr>
          <p:cNvPr id="9" name="Graphic 8">
            <a:extLst>
              <a:ext uri="{FF2B5EF4-FFF2-40B4-BE49-F238E27FC236}">
                <a16:creationId xmlns:a16="http://schemas.microsoft.com/office/drawing/2014/main" id="{4F36942D-AD56-8944-A0D0-6A7BC136079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0704" y="3201246"/>
            <a:ext cx="1838170" cy="1433772"/>
          </a:xfrm>
          <a:prstGeom prst="rect">
            <a:avLst/>
          </a:prstGeom>
        </p:spPr>
      </p:pic>
      <p:pic>
        <p:nvPicPr>
          <p:cNvPr id="10" name="Graphic 9">
            <a:extLst>
              <a:ext uri="{FF2B5EF4-FFF2-40B4-BE49-F238E27FC236}">
                <a16:creationId xmlns:a16="http://schemas.microsoft.com/office/drawing/2014/main" id="{2CA778B8-4516-1C48-AA5E-56F713BBFB1C}"/>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19150" y="3201246"/>
            <a:ext cx="1838170" cy="1433772"/>
          </a:xfrm>
          <a:prstGeom prst="rect">
            <a:avLst/>
          </a:prstGeom>
        </p:spPr>
      </p:pic>
      <p:pic>
        <p:nvPicPr>
          <p:cNvPr id="11" name="Graphic 10">
            <a:extLst>
              <a:ext uri="{FF2B5EF4-FFF2-40B4-BE49-F238E27FC236}">
                <a16:creationId xmlns:a16="http://schemas.microsoft.com/office/drawing/2014/main" id="{DE47EC96-1DB6-9E42-8907-7F4A4930FC4D}"/>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46099" y="3201246"/>
            <a:ext cx="1838170" cy="1433772"/>
          </a:xfrm>
          <a:prstGeom prst="rect">
            <a:avLst/>
          </a:prstGeom>
        </p:spPr>
      </p:pic>
      <p:pic>
        <p:nvPicPr>
          <p:cNvPr id="12" name="Graphic 11">
            <a:extLst>
              <a:ext uri="{FF2B5EF4-FFF2-40B4-BE49-F238E27FC236}">
                <a16:creationId xmlns:a16="http://schemas.microsoft.com/office/drawing/2014/main" id="{BAD13DB2-B4A5-6044-97C7-79C4047366E2}"/>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41789" y="3201246"/>
            <a:ext cx="1838170" cy="1433772"/>
          </a:xfrm>
          <a:prstGeom prst="rect">
            <a:avLst/>
          </a:prstGeom>
        </p:spPr>
      </p:pic>
    </p:spTree>
    <p:extLst>
      <p:ext uri="{BB962C8B-B14F-4D97-AF65-F5344CB8AC3E}">
        <p14:creationId xmlns:p14="http://schemas.microsoft.com/office/powerpoint/2010/main" val="342939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style.rotation</p:attrName>
                                        </p:attrNameLst>
                                      </p:cBhvr>
                                      <p:tavLst>
                                        <p:tav tm="0">
                                          <p:val>
                                            <p:fltVal val="720"/>
                                          </p:val>
                                        </p:tav>
                                        <p:tav tm="100000">
                                          <p:val>
                                            <p:fltVal val="0"/>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Light Blu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428476B-1F4B-5141-BDCE-D69DC87BAD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3253" y="3201246"/>
            <a:ext cx="1838170" cy="1433772"/>
          </a:xfrm>
          <a:prstGeom prst="rect">
            <a:avLst/>
          </a:prstGeom>
        </p:spPr>
      </p:pic>
      <p:pic>
        <p:nvPicPr>
          <p:cNvPr id="11" name="Graphic 10">
            <a:extLst>
              <a:ext uri="{FF2B5EF4-FFF2-40B4-BE49-F238E27FC236}">
                <a16:creationId xmlns:a16="http://schemas.microsoft.com/office/drawing/2014/main" id="{25F8D887-6FA3-404E-ABBF-F51784307E5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0385" y="3201246"/>
            <a:ext cx="1838170" cy="1433772"/>
          </a:xfrm>
          <a:prstGeom prst="rect">
            <a:avLst/>
          </a:prstGeom>
        </p:spPr>
      </p:pic>
      <p:pic>
        <p:nvPicPr>
          <p:cNvPr id="12" name="Graphic 11">
            <a:extLst>
              <a:ext uri="{FF2B5EF4-FFF2-40B4-BE49-F238E27FC236}">
                <a16:creationId xmlns:a16="http://schemas.microsoft.com/office/drawing/2014/main" id="{99A12BCA-1D91-8745-86B3-90E89A2FEE7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0704" y="3201246"/>
            <a:ext cx="1838170" cy="1433772"/>
          </a:xfrm>
          <a:prstGeom prst="rect">
            <a:avLst/>
          </a:prstGeom>
        </p:spPr>
      </p:pic>
      <p:pic>
        <p:nvPicPr>
          <p:cNvPr id="13" name="Graphic 12">
            <a:extLst>
              <a:ext uri="{FF2B5EF4-FFF2-40B4-BE49-F238E27FC236}">
                <a16:creationId xmlns:a16="http://schemas.microsoft.com/office/drawing/2014/main" id="{127BCAE5-91CC-9C47-89C1-4AA376198F9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19150" y="3201246"/>
            <a:ext cx="1838170" cy="1433772"/>
          </a:xfrm>
          <a:prstGeom prst="rect">
            <a:avLst/>
          </a:prstGeom>
        </p:spPr>
      </p:pic>
      <p:pic>
        <p:nvPicPr>
          <p:cNvPr id="14" name="Graphic 13">
            <a:extLst>
              <a:ext uri="{FF2B5EF4-FFF2-40B4-BE49-F238E27FC236}">
                <a16:creationId xmlns:a16="http://schemas.microsoft.com/office/drawing/2014/main" id="{8C88E095-1D28-2C44-BEC1-A5CBD132127D}"/>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46099" y="3201246"/>
            <a:ext cx="1838170" cy="1433772"/>
          </a:xfrm>
          <a:prstGeom prst="rect">
            <a:avLst/>
          </a:prstGeom>
        </p:spPr>
      </p:pic>
      <p:pic>
        <p:nvPicPr>
          <p:cNvPr id="15" name="Graphic 14">
            <a:extLst>
              <a:ext uri="{FF2B5EF4-FFF2-40B4-BE49-F238E27FC236}">
                <a16:creationId xmlns:a16="http://schemas.microsoft.com/office/drawing/2014/main" id="{D43FFC9D-1598-E44A-968E-E28F358F0ED5}"/>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41789" y="3201246"/>
            <a:ext cx="1838170" cy="1433772"/>
          </a:xfrm>
          <a:prstGeom prst="rect">
            <a:avLst/>
          </a:prstGeom>
        </p:spPr>
      </p:pic>
    </p:spTree>
    <p:extLst>
      <p:ext uri="{BB962C8B-B14F-4D97-AF65-F5344CB8AC3E}">
        <p14:creationId xmlns:p14="http://schemas.microsoft.com/office/powerpoint/2010/main" val="282558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style.rotation</p:attrName>
                                        </p:attrNameLst>
                                      </p:cBhvr>
                                      <p:tavLst>
                                        <p:tav tm="0">
                                          <p:val>
                                            <p:fltVal val="720"/>
                                          </p:val>
                                        </p:tav>
                                        <p:tav tm="100000">
                                          <p:val>
                                            <p:fltVal val="0"/>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dium Blue with Large Spark">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45127DF-89D8-354A-947D-ABE138F0EC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56B885EA-A31B-A543-A5DA-F7E31F1EF13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C83213F4-DD72-464B-9C12-C5415D9FE8B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F1F5700-85C7-1E4F-94D2-9B35DD92BE36}"/>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13463304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Yellow">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78B9715-1F32-0843-A467-BFB76695D5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3253" y="3201246"/>
            <a:ext cx="1838170" cy="1433772"/>
          </a:xfrm>
          <a:prstGeom prst="rect">
            <a:avLst/>
          </a:prstGeom>
        </p:spPr>
      </p:pic>
      <p:pic>
        <p:nvPicPr>
          <p:cNvPr id="10" name="Graphic 9">
            <a:extLst>
              <a:ext uri="{FF2B5EF4-FFF2-40B4-BE49-F238E27FC236}">
                <a16:creationId xmlns:a16="http://schemas.microsoft.com/office/drawing/2014/main" id="{8E112805-E8CB-E74C-8316-D5FC5B11FD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0385" y="3201246"/>
            <a:ext cx="1838170" cy="1433772"/>
          </a:xfrm>
          <a:prstGeom prst="rect">
            <a:avLst/>
          </a:prstGeom>
        </p:spPr>
      </p:pic>
      <p:pic>
        <p:nvPicPr>
          <p:cNvPr id="11" name="Graphic 10">
            <a:extLst>
              <a:ext uri="{FF2B5EF4-FFF2-40B4-BE49-F238E27FC236}">
                <a16:creationId xmlns:a16="http://schemas.microsoft.com/office/drawing/2014/main" id="{FE806099-97E5-FB48-84E7-B57E0589206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0704" y="3201246"/>
            <a:ext cx="1838170" cy="1433772"/>
          </a:xfrm>
          <a:prstGeom prst="rect">
            <a:avLst/>
          </a:prstGeom>
        </p:spPr>
      </p:pic>
      <p:pic>
        <p:nvPicPr>
          <p:cNvPr id="12" name="Graphic 11">
            <a:extLst>
              <a:ext uri="{FF2B5EF4-FFF2-40B4-BE49-F238E27FC236}">
                <a16:creationId xmlns:a16="http://schemas.microsoft.com/office/drawing/2014/main" id="{975C24AD-D85D-7B4A-8C12-642F23A9B3C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19150" y="3201246"/>
            <a:ext cx="1838170" cy="1433772"/>
          </a:xfrm>
          <a:prstGeom prst="rect">
            <a:avLst/>
          </a:prstGeom>
        </p:spPr>
      </p:pic>
      <p:pic>
        <p:nvPicPr>
          <p:cNvPr id="13" name="Graphic 12">
            <a:extLst>
              <a:ext uri="{FF2B5EF4-FFF2-40B4-BE49-F238E27FC236}">
                <a16:creationId xmlns:a16="http://schemas.microsoft.com/office/drawing/2014/main" id="{12DA4426-49B5-134C-95F5-154B4BE7A60C}"/>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46099" y="3201246"/>
            <a:ext cx="1838170" cy="1433772"/>
          </a:xfrm>
          <a:prstGeom prst="rect">
            <a:avLst/>
          </a:prstGeom>
        </p:spPr>
      </p:pic>
      <p:pic>
        <p:nvPicPr>
          <p:cNvPr id="14" name="Graphic 13">
            <a:extLst>
              <a:ext uri="{FF2B5EF4-FFF2-40B4-BE49-F238E27FC236}">
                <a16:creationId xmlns:a16="http://schemas.microsoft.com/office/drawing/2014/main" id="{DBDAE8AC-9429-A84E-AAC1-77BC28076248}"/>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41789" y="3201246"/>
            <a:ext cx="1838170" cy="1433772"/>
          </a:xfrm>
          <a:prstGeom prst="rect">
            <a:avLst/>
          </a:prstGeom>
        </p:spPr>
      </p:pic>
    </p:spTree>
    <p:extLst>
      <p:ext uri="{BB962C8B-B14F-4D97-AF65-F5344CB8AC3E}">
        <p14:creationId xmlns:p14="http://schemas.microsoft.com/office/powerpoint/2010/main" val="269236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style.rotation</p:attrName>
                                        </p:attrNameLst>
                                      </p:cBhvr>
                                      <p:tavLst>
                                        <p:tav tm="0">
                                          <p:val>
                                            <p:fltVal val="720"/>
                                          </p:val>
                                        </p:tav>
                                        <p:tav tm="100000">
                                          <p:val>
                                            <p:fltVal val="0"/>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Red">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43D1024-CE7A-2A46-8859-8915968B5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3253" y="3201246"/>
            <a:ext cx="1838170" cy="1433772"/>
          </a:xfrm>
          <a:prstGeom prst="rect">
            <a:avLst/>
          </a:prstGeom>
        </p:spPr>
      </p:pic>
      <p:pic>
        <p:nvPicPr>
          <p:cNvPr id="10" name="Graphic 9">
            <a:extLst>
              <a:ext uri="{FF2B5EF4-FFF2-40B4-BE49-F238E27FC236}">
                <a16:creationId xmlns:a16="http://schemas.microsoft.com/office/drawing/2014/main" id="{2A56730E-AF30-0846-878C-1B7D5CF430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0385" y="3201246"/>
            <a:ext cx="1838170" cy="1433772"/>
          </a:xfrm>
          <a:prstGeom prst="rect">
            <a:avLst/>
          </a:prstGeom>
        </p:spPr>
      </p:pic>
      <p:pic>
        <p:nvPicPr>
          <p:cNvPr id="11" name="Graphic 10">
            <a:extLst>
              <a:ext uri="{FF2B5EF4-FFF2-40B4-BE49-F238E27FC236}">
                <a16:creationId xmlns:a16="http://schemas.microsoft.com/office/drawing/2014/main" id="{9B959704-9557-5D4A-ADDF-E029355F003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0704" y="3201246"/>
            <a:ext cx="1838170" cy="1433772"/>
          </a:xfrm>
          <a:prstGeom prst="rect">
            <a:avLst/>
          </a:prstGeom>
        </p:spPr>
      </p:pic>
      <p:pic>
        <p:nvPicPr>
          <p:cNvPr id="12" name="Graphic 11">
            <a:extLst>
              <a:ext uri="{FF2B5EF4-FFF2-40B4-BE49-F238E27FC236}">
                <a16:creationId xmlns:a16="http://schemas.microsoft.com/office/drawing/2014/main" id="{20A51A06-4EE5-324D-90D1-4CA6F606DC1E}"/>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19150" y="3201246"/>
            <a:ext cx="1838170" cy="1433772"/>
          </a:xfrm>
          <a:prstGeom prst="rect">
            <a:avLst/>
          </a:prstGeom>
        </p:spPr>
      </p:pic>
      <p:pic>
        <p:nvPicPr>
          <p:cNvPr id="13" name="Graphic 12">
            <a:extLst>
              <a:ext uri="{FF2B5EF4-FFF2-40B4-BE49-F238E27FC236}">
                <a16:creationId xmlns:a16="http://schemas.microsoft.com/office/drawing/2014/main" id="{1E2EAEB5-5F47-7446-A6D5-912C9A7E8BDD}"/>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46099" y="3201246"/>
            <a:ext cx="1838170" cy="1433772"/>
          </a:xfrm>
          <a:prstGeom prst="rect">
            <a:avLst/>
          </a:prstGeom>
        </p:spPr>
      </p:pic>
      <p:pic>
        <p:nvPicPr>
          <p:cNvPr id="14" name="Graphic 13">
            <a:extLst>
              <a:ext uri="{FF2B5EF4-FFF2-40B4-BE49-F238E27FC236}">
                <a16:creationId xmlns:a16="http://schemas.microsoft.com/office/drawing/2014/main" id="{9B02C79A-4581-844A-BFF3-25C3B432E0DB}"/>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41789" y="3201246"/>
            <a:ext cx="1838170" cy="1433772"/>
          </a:xfrm>
          <a:prstGeom prst="rect">
            <a:avLst/>
          </a:prstGeom>
        </p:spPr>
      </p:pic>
    </p:spTree>
    <p:extLst>
      <p:ext uri="{BB962C8B-B14F-4D97-AF65-F5344CB8AC3E}">
        <p14:creationId xmlns:p14="http://schemas.microsoft.com/office/powerpoint/2010/main" val="19999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style.rotation</p:attrName>
                                        </p:attrNameLst>
                                      </p:cBhvr>
                                      <p:tavLst>
                                        <p:tav tm="0">
                                          <p:val>
                                            <p:fltVal val="720"/>
                                          </p:val>
                                        </p:tav>
                                        <p:tav tm="100000">
                                          <p:val>
                                            <p:fltVal val="0"/>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Dark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832" y="1766622"/>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269994" y="4660115"/>
            <a:ext cx="10972800" cy="504192"/>
          </a:xfrm>
        </p:spPr>
        <p:txBody>
          <a:bodyPr lIns="100584" rIns="118872" anchor="ctr"/>
          <a:lstStyle>
            <a:lvl1pPr marL="0" indent="0" algn="l">
              <a:buNone/>
              <a:defRPr sz="2160" b="0" i="0" spc="-108"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pic>
        <p:nvPicPr>
          <p:cNvPr id="7" name="Picture 6" descr="A picture containing wheel&#10;&#10;Description automatically generated">
            <a:extLst>
              <a:ext uri="{FF2B5EF4-FFF2-40B4-BE49-F238E27FC236}">
                <a16:creationId xmlns:a16="http://schemas.microsoft.com/office/drawing/2014/main" id="{0AD74550-1EA1-CC4D-B565-AF1E8C278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9577" y="665553"/>
            <a:ext cx="2898629" cy="373075"/>
          </a:xfrm>
          <a:prstGeom prst="rect">
            <a:avLst/>
          </a:prstGeom>
        </p:spPr>
      </p:pic>
    </p:spTree>
    <p:extLst>
      <p:ext uri="{BB962C8B-B14F-4D97-AF65-F5344CB8AC3E}">
        <p14:creationId xmlns:p14="http://schemas.microsoft.com/office/powerpoint/2010/main" val="349393289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Medium Blu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9994" y="4660115"/>
            <a:ext cx="10972800" cy="504192"/>
          </a:xfrm>
        </p:spPr>
        <p:txBody>
          <a:bodyPr lIns="100584" rIns="118872" anchor="ctr"/>
          <a:lstStyle>
            <a:lvl1pPr marL="0" indent="0" algn="l">
              <a:buNone/>
              <a:defRPr sz="2160" spc="-108"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pic>
        <p:nvPicPr>
          <p:cNvPr id="14" name="Picture 13" descr="A picture containing wheel&#10;&#10;Description automatically generated">
            <a:extLst>
              <a:ext uri="{FF2B5EF4-FFF2-40B4-BE49-F238E27FC236}">
                <a16:creationId xmlns:a16="http://schemas.microsoft.com/office/drawing/2014/main" id="{3007EDC7-5055-EB48-8BFA-9CB9B79E3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9577" y="665553"/>
            <a:ext cx="2898629" cy="373075"/>
          </a:xfrm>
          <a:prstGeom prst="rect">
            <a:avLst/>
          </a:prstGeom>
        </p:spPr>
      </p:pic>
      <p:sp>
        <p:nvSpPr>
          <p:cNvPr id="6" name="Title 1">
            <a:extLst>
              <a:ext uri="{FF2B5EF4-FFF2-40B4-BE49-F238E27FC236}">
                <a16:creationId xmlns:a16="http://schemas.microsoft.com/office/drawing/2014/main" id="{BB0C59A3-6371-A547-9DB3-5B23C78A2B89}"/>
              </a:ext>
            </a:extLst>
          </p:cNvPr>
          <p:cNvSpPr>
            <a:spLocks noGrp="1"/>
          </p:cNvSpPr>
          <p:nvPr>
            <p:ph type="ctrTitle"/>
          </p:nvPr>
        </p:nvSpPr>
        <p:spPr>
          <a:xfrm>
            <a:off x="1259832" y="1766622"/>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788230453"/>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Light Blue">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9994" y="4660115"/>
            <a:ext cx="10972800" cy="504192"/>
          </a:xfrm>
        </p:spPr>
        <p:txBody>
          <a:bodyPr lIns="100584" rIns="118872" anchor="ctr"/>
          <a:lstStyle>
            <a:lvl1pPr marL="0" indent="0" algn="l">
              <a:buNone/>
              <a:defRPr sz="2160" spc="-108"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6" name="Title 1">
            <a:extLst>
              <a:ext uri="{FF2B5EF4-FFF2-40B4-BE49-F238E27FC236}">
                <a16:creationId xmlns:a16="http://schemas.microsoft.com/office/drawing/2014/main" id="{225C82B3-1DC6-3646-B72E-9358FC0AABAA}"/>
              </a:ext>
            </a:extLst>
          </p:cNvPr>
          <p:cNvSpPr>
            <a:spLocks noGrp="1"/>
          </p:cNvSpPr>
          <p:nvPr>
            <p:ph type="ctrTitle"/>
          </p:nvPr>
        </p:nvSpPr>
        <p:spPr>
          <a:xfrm>
            <a:off x="1259832" y="1766622"/>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B0E7C00C-E082-2243-99FF-8309C552B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9578" y="665553"/>
            <a:ext cx="2898627" cy="377682"/>
          </a:xfrm>
          <a:prstGeom prst="rect">
            <a:avLst/>
          </a:prstGeom>
        </p:spPr>
      </p:pic>
    </p:spTree>
    <p:extLst>
      <p:ext uri="{BB962C8B-B14F-4D97-AF65-F5344CB8AC3E}">
        <p14:creationId xmlns:p14="http://schemas.microsoft.com/office/powerpoint/2010/main" val="106312830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Yellow">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9994" y="4660115"/>
            <a:ext cx="10972800" cy="504192"/>
          </a:xfrm>
        </p:spPr>
        <p:txBody>
          <a:bodyPr lIns="100584" rIns="118872" anchor="ctr"/>
          <a:lstStyle>
            <a:lvl1pPr marL="0" indent="0" algn="l">
              <a:buNone/>
              <a:defRPr sz="2160" spc="-108"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6" name="Title 1">
            <a:extLst>
              <a:ext uri="{FF2B5EF4-FFF2-40B4-BE49-F238E27FC236}">
                <a16:creationId xmlns:a16="http://schemas.microsoft.com/office/drawing/2014/main" id="{C1D2CF7E-BDA8-E549-84FD-58FABC5C7D33}"/>
              </a:ext>
            </a:extLst>
          </p:cNvPr>
          <p:cNvSpPr>
            <a:spLocks noGrp="1"/>
          </p:cNvSpPr>
          <p:nvPr>
            <p:ph type="ctrTitle"/>
          </p:nvPr>
        </p:nvSpPr>
        <p:spPr>
          <a:xfrm>
            <a:off x="1259832" y="1766622"/>
            <a:ext cx="10972800" cy="2796775"/>
          </a:xfrm>
        </p:spPr>
        <p:txBody>
          <a:bodyPr lIns="73152" rIns="0" anchor="b">
            <a:noAutofit/>
          </a:bodyPr>
          <a:lstStyle>
            <a:lvl1pPr algn="l">
              <a:defRPr sz="5280" b="0" i="0" spc="136"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382D94FD-A58B-5B43-A595-C2A3B4473C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9578" y="665553"/>
            <a:ext cx="2898627" cy="377682"/>
          </a:xfrm>
          <a:prstGeom prst="rect">
            <a:avLst/>
          </a:prstGeom>
        </p:spPr>
      </p:pic>
    </p:spTree>
    <p:extLst>
      <p:ext uri="{BB962C8B-B14F-4D97-AF65-F5344CB8AC3E}">
        <p14:creationId xmlns:p14="http://schemas.microsoft.com/office/powerpoint/2010/main" val="34653360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Red">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9994" y="4660115"/>
            <a:ext cx="10972800" cy="504192"/>
          </a:xfrm>
        </p:spPr>
        <p:txBody>
          <a:bodyPr lIns="100584" rIns="118872" anchor="ctr"/>
          <a:lstStyle>
            <a:lvl1pPr marL="0" indent="0" algn="l">
              <a:buNone/>
              <a:defRPr sz="2160" spc="-108"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6" name="Title 1">
            <a:extLst>
              <a:ext uri="{FF2B5EF4-FFF2-40B4-BE49-F238E27FC236}">
                <a16:creationId xmlns:a16="http://schemas.microsoft.com/office/drawing/2014/main" id="{7CEB38DE-8871-F247-899F-1FB328C9649B}"/>
              </a:ext>
            </a:extLst>
          </p:cNvPr>
          <p:cNvSpPr>
            <a:spLocks noGrp="1"/>
          </p:cNvSpPr>
          <p:nvPr>
            <p:ph type="ctrTitle"/>
          </p:nvPr>
        </p:nvSpPr>
        <p:spPr>
          <a:xfrm>
            <a:off x="1259832" y="1766622"/>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F73A5A82-4F91-2042-A9F3-36A5D6E93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9578" y="665553"/>
            <a:ext cx="2898627" cy="377682"/>
          </a:xfrm>
          <a:prstGeom prst="rect">
            <a:avLst/>
          </a:prstGeom>
        </p:spPr>
      </p:pic>
    </p:spTree>
    <p:extLst>
      <p:ext uri="{BB962C8B-B14F-4D97-AF65-F5344CB8AC3E}">
        <p14:creationId xmlns:p14="http://schemas.microsoft.com/office/powerpoint/2010/main" val="161288684"/>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3D6B2CD-D640-1245-9868-C147A8AAE1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sp>
        <p:nvSpPr>
          <p:cNvPr id="3" name="Subtitle 2"/>
          <p:cNvSpPr>
            <a:spLocks noGrp="1"/>
          </p:cNvSpPr>
          <p:nvPr>
            <p:ph type="subTitle" idx="1"/>
          </p:nvPr>
        </p:nvSpPr>
        <p:spPr>
          <a:xfrm>
            <a:off x="2839037" y="5019995"/>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10" name="Title 1">
            <a:extLst>
              <a:ext uri="{FF2B5EF4-FFF2-40B4-BE49-F238E27FC236}">
                <a16:creationId xmlns:a16="http://schemas.microsoft.com/office/drawing/2014/main" id="{F2F9079A-50A1-2749-AE85-F32F4D5D8835}"/>
              </a:ext>
            </a:extLst>
          </p:cNvPr>
          <p:cNvSpPr>
            <a:spLocks noGrp="1"/>
          </p:cNvSpPr>
          <p:nvPr>
            <p:ph type="ctrTitle"/>
          </p:nvPr>
        </p:nvSpPr>
        <p:spPr>
          <a:xfrm>
            <a:off x="2828875" y="2119594"/>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1" name="Graphic 10">
            <a:extLst>
              <a:ext uri="{FF2B5EF4-FFF2-40B4-BE49-F238E27FC236}">
                <a16:creationId xmlns:a16="http://schemas.microsoft.com/office/drawing/2014/main" id="{6DDE2D7E-3C76-694A-9A3B-3B8264443E4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521" y="636930"/>
            <a:ext cx="1973355" cy="1480016"/>
          </a:xfrm>
          <a:prstGeom prst="rect">
            <a:avLst/>
          </a:prstGeom>
        </p:spPr>
      </p:pic>
      <p:pic>
        <p:nvPicPr>
          <p:cNvPr id="13" name="Picture 12">
            <a:extLst>
              <a:ext uri="{FF2B5EF4-FFF2-40B4-BE49-F238E27FC236}">
                <a16:creationId xmlns:a16="http://schemas.microsoft.com/office/drawing/2014/main" id="{9EC5254A-7FA1-FD4A-88B9-338AFC0C5B1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949579" y="7425741"/>
            <a:ext cx="2898624" cy="373075"/>
          </a:xfrm>
          <a:prstGeom prst="rect">
            <a:avLst/>
          </a:prstGeom>
        </p:spPr>
      </p:pic>
    </p:spTree>
    <p:extLst>
      <p:ext uri="{BB962C8B-B14F-4D97-AF65-F5344CB8AC3E}">
        <p14:creationId xmlns:p14="http://schemas.microsoft.com/office/powerpoint/2010/main" val="4228884041"/>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Medium Blue with Spark">
    <p:bg>
      <p:bgPr>
        <a:solidFill>
          <a:schemeClr val="tx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94F46A1-1852-A24A-BB49-7DA2CEABE2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13" name="Picture 12">
            <a:extLst>
              <a:ext uri="{FF2B5EF4-FFF2-40B4-BE49-F238E27FC236}">
                <a16:creationId xmlns:a16="http://schemas.microsoft.com/office/drawing/2014/main" id="{3A5E28FA-4AAC-AC4B-B3E8-EBEABCF0AE4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949579" y="7425741"/>
            <a:ext cx="2898624" cy="373075"/>
          </a:xfrm>
          <a:prstGeom prst="rect">
            <a:avLst/>
          </a:prstGeom>
        </p:spPr>
      </p:pic>
      <p:sp>
        <p:nvSpPr>
          <p:cNvPr id="14" name="Subtitle 2">
            <a:extLst>
              <a:ext uri="{FF2B5EF4-FFF2-40B4-BE49-F238E27FC236}">
                <a16:creationId xmlns:a16="http://schemas.microsoft.com/office/drawing/2014/main" id="{42B812A5-994E-4E48-964B-CC7065638F24}"/>
              </a:ext>
            </a:extLst>
          </p:cNvPr>
          <p:cNvSpPr>
            <a:spLocks noGrp="1"/>
          </p:cNvSpPr>
          <p:nvPr>
            <p:ph type="subTitle" idx="1"/>
          </p:nvPr>
        </p:nvSpPr>
        <p:spPr>
          <a:xfrm>
            <a:off x="2839037" y="5019995"/>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15" name="Title 1">
            <a:extLst>
              <a:ext uri="{FF2B5EF4-FFF2-40B4-BE49-F238E27FC236}">
                <a16:creationId xmlns:a16="http://schemas.microsoft.com/office/drawing/2014/main" id="{2498FC21-CE8D-DE4C-9E67-D355D961979F}"/>
              </a:ext>
            </a:extLst>
          </p:cNvPr>
          <p:cNvSpPr>
            <a:spLocks noGrp="1"/>
          </p:cNvSpPr>
          <p:nvPr>
            <p:ph type="ctrTitle"/>
          </p:nvPr>
        </p:nvSpPr>
        <p:spPr>
          <a:xfrm>
            <a:off x="2828875" y="2119594"/>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6" name="Graphic 15">
            <a:extLst>
              <a:ext uri="{FF2B5EF4-FFF2-40B4-BE49-F238E27FC236}">
                <a16:creationId xmlns:a16="http://schemas.microsoft.com/office/drawing/2014/main" id="{CD22C7C7-BEBF-5A43-9D08-3F5B429CBA0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521" y="636930"/>
            <a:ext cx="1973355" cy="1480016"/>
          </a:xfrm>
          <a:prstGeom prst="rect">
            <a:avLst/>
          </a:prstGeom>
        </p:spPr>
      </p:pic>
    </p:spTree>
    <p:extLst>
      <p:ext uri="{BB962C8B-B14F-4D97-AF65-F5344CB8AC3E}">
        <p14:creationId xmlns:p14="http://schemas.microsoft.com/office/powerpoint/2010/main" val="546506944"/>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Light Blue with Spark">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E07B452-B6DA-BD43-A888-11E345D686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10" name="Picture 9">
            <a:extLst>
              <a:ext uri="{FF2B5EF4-FFF2-40B4-BE49-F238E27FC236}">
                <a16:creationId xmlns:a16="http://schemas.microsoft.com/office/drawing/2014/main" id="{32565288-67EF-A24E-890B-B8C7D7FB64E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949579" y="7425741"/>
            <a:ext cx="2898624" cy="373075"/>
          </a:xfrm>
          <a:prstGeom prst="rect">
            <a:avLst/>
          </a:prstGeom>
        </p:spPr>
      </p:pic>
      <p:sp>
        <p:nvSpPr>
          <p:cNvPr id="13" name="Subtitle 2">
            <a:extLst>
              <a:ext uri="{FF2B5EF4-FFF2-40B4-BE49-F238E27FC236}">
                <a16:creationId xmlns:a16="http://schemas.microsoft.com/office/drawing/2014/main" id="{07800FDA-DBB2-F149-B11C-B8317C8D8D21}"/>
              </a:ext>
            </a:extLst>
          </p:cNvPr>
          <p:cNvSpPr>
            <a:spLocks noGrp="1"/>
          </p:cNvSpPr>
          <p:nvPr>
            <p:ph type="subTitle" idx="1"/>
          </p:nvPr>
        </p:nvSpPr>
        <p:spPr>
          <a:xfrm>
            <a:off x="2839037" y="5019995"/>
            <a:ext cx="10972800" cy="504192"/>
          </a:xfrm>
        </p:spPr>
        <p:txBody>
          <a:bodyPr lIns="100584" rIns="118872" anchor="ctr"/>
          <a:lstStyle>
            <a:lvl1pPr marL="0" indent="0" algn="l">
              <a:buNone/>
              <a:defRPr sz="2160" spc="36"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14" name="Title 1">
            <a:extLst>
              <a:ext uri="{FF2B5EF4-FFF2-40B4-BE49-F238E27FC236}">
                <a16:creationId xmlns:a16="http://schemas.microsoft.com/office/drawing/2014/main" id="{2C90FE0C-9190-ED4C-8C84-D69C307D40C0}"/>
              </a:ext>
            </a:extLst>
          </p:cNvPr>
          <p:cNvSpPr>
            <a:spLocks noGrp="1"/>
          </p:cNvSpPr>
          <p:nvPr>
            <p:ph type="ctrTitle"/>
          </p:nvPr>
        </p:nvSpPr>
        <p:spPr>
          <a:xfrm>
            <a:off x="2828875" y="2119594"/>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BF334294-442F-CC46-9C7F-4CB12B528FC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521" y="636930"/>
            <a:ext cx="1973355" cy="1480016"/>
          </a:xfrm>
          <a:prstGeom prst="rect">
            <a:avLst/>
          </a:prstGeom>
        </p:spPr>
      </p:pic>
    </p:spTree>
    <p:extLst>
      <p:ext uri="{BB962C8B-B14F-4D97-AF65-F5344CB8AC3E}">
        <p14:creationId xmlns:p14="http://schemas.microsoft.com/office/powerpoint/2010/main" val="526608551"/>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 Blue with Large Spark">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E0B03CA-75A2-8F4B-959D-15777489B8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10E7C45F-BFE5-4C44-927C-6039016D8F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1C58AD59-79D9-B849-8AFE-B4C303CF8698}"/>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FD9F1D18-B4B2-5240-840F-4FBCEB167400}"/>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64769421"/>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Yellow with Spark">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4ADB07-B2FC-3F4F-A34C-7EF4C2FC09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10" name="Picture 9">
            <a:extLst>
              <a:ext uri="{FF2B5EF4-FFF2-40B4-BE49-F238E27FC236}">
                <a16:creationId xmlns:a16="http://schemas.microsoft.com/office/drawing/2014/main" id="{65755E67-2A9A-0C46-BB10-A81BD407F66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949579" y="7425741"/>
            <a:ext cx="2898624" cy="373075"/>
          </a:xfrm>
          <a:prstGeom prst="rect">
            <a:avLst/>
          </a:prstGeom>
        </p:spPr>
      </p:pic>
      <p:sp>
        <p:nvSpPr>
          <p:cNvPr id="13" name="Subtitle 2">
            <a:extLst>
              <a:ext uri="{FF2B5EF4-FFF2-40B4-BE49-F238E27FC236}">
                <a16:creationId xmlns:a16="http://schemas.microsoft.com/office/drawing/2014/main" id="{BA90E361-043A-764F-A86D-ABA49B7B226B}"/>
              </a:ext>
            </a:extLst>
          </p:cNvPr>
          <p:cNvSpPr>
            <a:spLocks noGrp="1"/>
          </p:cNvSpPr>
          <p:nvPr>
            <p:ph type="subTitle" idx="1"/>
          </p:nvPr>
        </p:nvSpPr>
        <p:spPr>
          <a:xfrm>
            <a:off x="2839037" y="5019995"/>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14" name="Title 1">
            <a:extLst>
              <a:ext uri="{FF2B5EF4-FFF2-40B4-BE49-F238E27FC236}">
                <a16:creationId xmlns:a16="http://schemas.microsoft.com/office/drawing/2014/main" id="{A98E3BF7-D94E-D94D-9207-C1EB13E516DE}"/>
              </a:ext>
            </a:extLst>
          </p:cNvPr>
          <p:cNvSpPr>
            <a:spLocks noGrp="1"/>
          </p:cNvSpPr>
          <p:nvPr>
            <p:ph type="ctrTitle"/>
          </p:nvPr>
        </p:nvSpPr>
        <p:spPr>
          <a:xfrm>
            <a:off x="2828875" y="2119594"/>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5" name="Graphic 14">
            <a:extLst>
              <a:ext uri="{FF2B5EF4-FFF2-40B4-BE49-F238E27FC236}">
                <a16:creationId xmlns:a16="http://schemas.microsoft.com/office/drawing/2014/main" id="{2B332623-9D2C-5B45-A461-21D7BD79724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521" y="636930"/>
            <a:ext cx="1973355" cy="1480016"/>
          </a:xfrm>
          <a:prstGeom prst="rect">
            <a:avLst/>
          </a:prstGeom>
        </p:spPr>
      </p:pic>
    </p:spTree>
    <p:extLst>
      <p:ext uri="{BB962C8B-B14F-4D97-AF65-F5344CB8AC3E}">
        <p14:creationId xmlns:p14="http://schemas.microsoft.com/office/powerpoint/2010/main" val="2136469380"/>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Red with Spark">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1D9F8F8-93CF-A743-903E-BB48D2F129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10" name="Picture 9">
            <a:extLst>
              <a:ext uri="{FF2B5EF4-FFF2-40B4-BE49-F238E27FC236}">
                <a16:creationId xmlns:a16="http://schemas.microsoft.com/office/drawing/2014/main" id="{1BD18540-8A64-944D-AF7B-DAF406C4F0F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949579" y="7425741"/>
            <a:ext cx="2898624" cy="373075"/>
          </a:xfrm>
          <a:prstGeom prst="rect">
            <a:avLst/>
          </a:prstGeom>
        </p:spPr>
      </p:pic>
      <p:sp>
        <p:nvSpPr>
          <p:cNvPr id="12" name="Subtitle 2">
            <a:extLst>
              <a:ext uri="{FF2B5EF4-FFF2-40B4-BE49-F238E27FC236}">
                <a16:creationId xmlns:a16="http://schemas.microsoft.com/office/drawing/2014/main" id="{7A0B365A-2A84-8046-BDCC-B9316C55D367}"/>
              </a:ext>
            </a:extLst>
          </p:cNvPr>
          <p:cNvSpPr>
            <a:spLocks noGrp="1"/>
          </p:cNvSpPr>
          <p:nvPr>
            <p:ph type="subTitle" idx="1"/>
          </p:nvPr>
        </p:nvSpPr>
        <p:spPr>
          <a:xfrm>
            <a:off x="2839037" y="5019995"/>
            <a:ext cx="10972800" cy="504192"/>
          </a:xfrm>
        </p:spPr>
        <p:txBody>
          <a:bodyPr lIns="100584" rIns="118872" anchor="ctr"/>
          <a:lstStyle>
            <a:lvl1pPr marL="0" indent="0" algn="l">
              <a:buNone/>
              <a:defRPr sz="2160" spc="36"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13" name="Title 1">
            <a:extLst>
              <a:ext uri="{FF2B5EF4-FFF2-40B4-BE49-F238E27FC236}">
                <a16:creationId xmlns:a16="http://schemas.microsoft.com/office/drawing/2014/main" id="{B3FC5721-A306-2147-8AAA-BAB5DAABC3E9}"/>
              </a:ext>
            </a:extLst>
          </p:cNvPr>
          <p:cNvSpPr>
            <a:spLocks noGrp="1"/>
          </p:cNvSpPr>
          <p:nvPr>
            <p:ph type="ctrTitle"/>
          </p:nvPr>
        </p:nvSpPr>
        <p:spPr>
          <a:xfrm>
            <a:off x="2828875" y="2119594"/>
            <a:ext cx="10972800" cy="2796775"/>
          </a:xfrm>
        </p:spPr>
        <p:txBody>
          <a:bodyPr lIns="73152" rIns="0" anchor="b">
            <a:noAutofit/>
          </a:bodyPr>
          <a:lstStyle>
            <a:lvl1pPr algn="l">
              <a:defRPr sz="5280" b="0" i="0" spc="136"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4" name="Graphic 13">
            <a:extLst>
              <a:ext uri="{FF2B5EF4-FFF2-40B4-BE49-F238E27FC236}">
                <a16:creationId xmlns:a16="http://schemas.microsoft.com/office/drawing/2014/main" id="{C4ECA224-45AE-BD42-BBB2-FE85A38988A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521" y="636930"/>
            <a:ext cx="1973355" cy="1480016"/>
          </a:xfrm>
          <a:prstGeom prst="rect">
            <a:avLst/>
          </a:prstGeom>
        </p:spPr>
      </p:pic>
    </p:spTree>
    <p:extLst>
      <p:ext uri="{BB962C8B-B14F-4D97-AF65-F5344CB8AC3E}">
        <p14:creationId xmlns:p14="http://schemas.microsoft.com/office/powerpoint/2010/main" val="3234467766"/>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Yellow with Large Spark">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57BF59A-8D28-9744-A3D0-5265800F31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2" name="Graphic 11">
            <a:extLst>
              <a:ext uri="{FF2B5EF4-FFF2-40B4-BE49-F238E27FC236}">
                <a16:creationId xmlns:a16="http://schemas.microsoft.com/office/drawing/2014/main" id="{51DF1BEB-11A1-3044-83BF-50E835E9F2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4" name="Title 1">
            <a:extLst>
              <a:ext uri="{FF2B5EF4-FFF2-40B4-BE49-F238E27FC236}">
                <a16:creationId xmlns:a16="http://schemas.microsoft.com/office/drawing/2014/main" id="{D23867A0-497C-EA40-B675-03E63490B439}"/>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E515133C-B150-5F4A-A4D0-D7F679ED034F}"/>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5709495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theme" Target="../theme/theme6.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000794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866" r:id="rId6"/>
    <p:sldLayoutId id="2147483867" r:id="rId7"/>
    <p:sldLayoutId id="2147483868" r:id="rId8"/>
    <p:sldLayoutId id="2147483869" r:id="rId9"/>
    <p:sldLayoutId id="2147483870" r:id="rId10"/>
    <p:sldLayoutId id="2147483792" r:id="rId11"/>
    <p:sldLayoutId id="2147483793" r:id="rId12"/>
    <p:sldLayoutId id="2147483794" r:id="rId13"/>
    <p:sldLayoutId id="2147483795" r:id="rId14"/>
    <p:sldLayoutId id="2147483796" r:id="rId15"/>
  </p:sldLayoutIdLst>
  <p:hf hd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9295717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hf hd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277012731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03" r:id="rId6"/>
    <p:sldLayoutId id="2147483804" r:id="rId7"/>
    <p:sldLayoutId id="2147483805" r:id="rId8"/>
    <p:sldLayoutId id="2147483806" r:id="rId9"/>
    <p:sldLayoutId id="2147483807" r:id="rId10"/>
    <p:sldLayoutId id="2147483818" r:id="rId11"/>
    <p:sldLayoutId id="2147483819" r:id="rId12"/>
    <p:sldLayoutId id="2147483820" r:id="rId13"/>
    <p:sldLayoutId id="2147483821" r:id="rId14"/>
    <p:sldLayoutId id="2147483822" r:id="rId15"/>
  </p:sldLayoutIdLst>
  <p:hf hd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333998385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49" r:id="rId11"/>
    <p:sldLayoutId id="2147483850" r:id="rId12"/>
    <p:sldLayoutId id="2147483851" r:id="rId13"/>
    <p:sldLayoutId id="2147483852" r:id="rId14"/>
    <p:sldLayoutId id="2147483853" r:id="rId15"/>
  </p:sldLayoutIdLst>
  <p:hf hd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166268"/>
      </p:ext>
    </p:extLst>
  </p:cSld>
  <p:clrMap bg1="lt1" tx1="dk1" bg2="lt2" tx2="dk2" accent1="accent1" accent2="accent2" accent3="accent3" accent4="accent4" accent5="accent5" accent6="accent6" hlink="hlink" folHlink="folHlink"/>
  <p:sldLayoutIdLst>
    <p:sldLayoutId id="2147483865" r:id="rId1"/>
  </p:sldLayoutIdLst>
  <p:hf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Tree>
    <p:extLst>
      <p:ext uri="{BB962C8B-B14F-4D97-AF65-F5344CB8AC3E}">
        <p14:creationId xmlns:p14="http://schemas.microsoft.com/office/powerpoint/2010/main" val="247988500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3" r:id="rId16"/>
    <p:sldLayoutId id="2147483944" r:id="rId17"/>
    <p:sldLayoutId id="2147483945" r:id="rId18"/>
    <p:sldLayoutId id="2147483946" r:id="rId19"/>
    <p:sldLayoutId id="2147483947" r:id="rId20"/>
    <p:sldLayoutId id="2147483948" r:id="rId21"/>
    <p:sldLayoutId id="2147483949" r:id="rId22"/>
    <p:sldLayoutId id="2147483950" r:id="rId23"/>
    <p:sldLayoutId id="2147483951" r:id="rId24"/>
    <p:sldLayoutId id="2147483952" r:id="rId25"/>
    <p:sldLayoutId id="2147483953" r:id="rId26"/>
    <p:sldLayoutId id="2147483954" r:id="rId27"/>
    <p:sldLayoutId id="2147483955" r:id="rId28"/>
    <p:sldLayoutId id="2147483956" r:id="rId29"/>
    <p:sldLayoutId id="2147483957" r:id="rId30"/>
  </p:sldLayoutIdLst>
  <p:hf hd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xml"/><Relationship Id="rId1" Type="http://schemas.openxmlformats.org/officeDocument/2006/relationships/slideLayout" Target="../slideLayouts/slideLayout73.xml"/><Relationship Id="rId4" Type="http://schemas.openxmlformats.org/officeDocument/2006/relationships/hyperlink" Target="http://robbiepruitt.blogspot.com/2013/12/spiritual-formation-planning-and-goals.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pngimg.com/download/38182" TargetMode="External"/><Relationship Id="rId2" Type="http://schemas.openxmlformats.org/officeDocument/2006/relationships/image" Target="../media/image59.png"/><Relationship Id="rId1" Type="http://schemas.openxmlformats.org/officeDocument/2006/relationships/slideLayout" Target="../slideLayouts/slideLayout2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hyperlink" Target="http://www.enliveningedge.org/organizations/building-global-movement-patient-centred-car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http://recoveringengineer.com/disc-model/disc-model-faqs-can-four-styles-really-describe-everyon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9994" y="3915508"/>
            <a:ext cx="10972800" cy="1248799"/>
          </a:xfrm>
        </p:spPr>
        <p:txBody>
          <a:bodyPr/>
          <a:lstStyle/>
          <a:p>
            <a:pPr algn="ctr"/>
            <a:endParaRPr lang="en-US" dirty="0"/>
          </a:p>
        </p:txBody>
      </p:sp>
      <p:sp>
        <p:nvSpPr>
          <p:cNvPr id="2" name="Title 1"/>
          <p:cNvSpPr>
            <a:spLocks noGrp="1"/>
          </p:cNvSpPr>
          <p:nvPr>
            <p:ph type="ctrTitle"/>
          </p:nvPr>
        </p:nvSpPr>
        <p:spPr>
          <a:xfrm>
            <a:off x="1259832" y="1766622"/>
            <a:ext cx="10972800" cy="1802863"/>
          </a:xfrm>
        </p:spPr>
        <p:txBody>
          <a:bodyPr>
            <a:noAutofit/>
          </a:bodyPr>
          <a:lstStyle/>
          <a:p>
            <a:pPr algn="ctr"/>
            <a:r>
              <a:rPr lang="en-US" dirty="0"/>
              <a:t>Creating SMART Person-Centered Goals</a:t>
            </a:r>
          </a:p>
        </p:txBody>
      </p:sp>
      <p:pic>
        <p:nvPicPr>
          <p:cNvPr id="9" name="Picture 8" descr="A chalkboard with writing on it&#10;&#10;Description automatically generated">
            <a:extLst>
              <a:ext uri="{FF2B5EF4-FFF2-40B4-BE49-F238E27FC236}">
                <a16:creationId xmlns:a16="http://schemas.microsoft.com/office/drawing/2014/main" id="{8B215E47-9FA4-4C7F-BF4B-C296CFFC7A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70654" y="3915508"/>
            <a:ext cx="3019005" cy="4094684"/>
          </a:xfrm>
          <a:prstGeom prst="rect">
            <a:avLst/>
          </a:prstGeom>
        </p:spPr>
      </p:pic>
      <p:pic>
        <p:nvPicPr>
          <p:cNvPr id="6" name="Picture 5" descr="A chalkboard with writing on it&#10;&#10;Description automatically generated">
            <a:extLst>
              <a:ext uri="{FF2B5EF4-FFF2-40B4-BE49-F238E27FC236}">
                <a16:creationId xmlns:a16="http://schemas.microsoft.com/office/drawing/2014/main" id="{AEBE4FF5-C244-4EE4-A384-CD4EACA93D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8193" y="3915508"/>
            <a:ext cx="3019005" cy="4094684"/>
          </a:xfrm>
          <a:prstGeom prst="rect">
            <a:avLst/>
          </a:prstGeom>
        </p:spPr>
      </p:pic>
    </p:spTree>
    <p:extLst>
      <p:ext uri="{BB962C8B-B14F-4D97-AF65-F5344CB8AC3E}">
        <p14:creationId xmlns:p14="http://schemas.microsoft.com/office/powerpoint/2010/main" val="174562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C6BA3-6C27-43D1-9CF7-8ED43060EC23}"/>
              </a:ext>
            </a:extLst>
          </p:cNvPr>
          <p:cNvSpPr>
            <a:spLocks noGrp="1"/>
          </p:cNvSpPr>
          <p:nvPr>
            <p:ph type="sldNum" sz="quarter" idx="12"/>
          </p:nvPr>
        </p:nvSpPr>
        <p:spPr/>
        <p:txBody>
          <a:bodyPr/>
          <a:lstStyle/>
          <a:p>
            <a:fld id="{1FC4B0FD-5F77-433D-950B-A15A779E50E4}" type="slidenum">
              <a:rPr lang="en-US" smtClean="0"/>
              <a:t>10</a:t>
            </a:fld>
            <a:endParaRPr lang="en-US"/>
          </a:p>
        </p:txBody>
      </p:sp>
      <p:sp>
        <p:nvSpPr>
          <p:cNvPr id="2" name="Title 1"/>
          <p:cNvSpPr>
            <a:spLocks noGrp="1"/>
          </p:cNvSpPr>
          <p:nvPr>
            <p:ph type="title"/>
          </p:nvPr>
        </p:nvSpPr>
        <p:spPr/>
        <p:txBody>
          <a:bodyPr>
            <a:normAutofit fontScale="90000"/>
          </a:bodyPr>
          <a:lstStyle/>
          <a:p>
            <a:pPr algn="ctr"/>
            <a:r>
              <a:rPr lang="en-US" sz="6480" dirty="0"/>
              <a:t>Writing a SM</a:t>
            </a:r>
            <a:r>
              <a:rPr lang="en-US" sz="7920" b="1" dirty="0">
                <a:solidFill>
                  <a:srgbClr val="339933"/>
                </a:solidFill>
              </a:rPr>
              <a:t>A</a:t>
            </a:r>
            <a:r>
              <a:rPr lang="en-US" sz="6480" dirty="0"/>
              <a:t>RT Goal:</a:t>
            </a:r>
          </a:p>
        </p:txBody>
      </p:sp>
      <p:sp>
        <p:nvSpPr>
          <p:cNvPr id="3" name="Content Placeholder 2"/>
          <p:cNvSpPr>
            <a:spLocks noGrp="1"/>
          </p:cNvSpPr>
          <p:nvPr>
            <p:ph idx="1"/>
          </p:nvPr>
        </p:nvSpPr>
        <p:spPr/>
        <p:txBody>
          <a:bodyPr>
            <a:normAutofit/>
          </a:bodyPr>
          <a:lstStyle/>
          <a:p>
            <a:pPr marL="0" indent="0">
              <a:buNone/>
            </a:pPr>
            <a:r>
              <a:rPr lang="en-US" sz="4800" b="1" dirty="0">
                <a:solidFill>
                  <a:schemeClr val="tx1"/>
                </a:solidFill>
              </a:rPr>
              <a:t>Attainable</a:t>
            </a:r>
            <a:r>
              <a:rPr lang="en-US" sz="4800" dirty="0">
                <a:solidFill>
                  <a:schemeClr val="tx1"/>
                </a:solidFill>
              </a:rPr>
              <a:t>: </a:t>
            </a:r>
          </a:p>
          <a:p>
            <a:pPr marL="0" indent="0">
              <a:buNone/>
            </a:pPr>
            <a:r>
              <a:rPr lang="en-US" sz="4320" dirty="0">
                <a:solidFill>
                  <a:schemeClr val="tx1"/>
                </a:solidFill>
              </a:rPr>
              <a:t>Break the goal into smaller, actionable steps. Identify expected barriers and decide to address them.</a:t>
            </a:r>
          </a:p>
          <a:p>
            <a:endParaRPr lang="en-US" dirty="0"/>
          </a:p>
        </p:txBody>
      </p:sp>
      <p:pic>
        <p:nvPicPr>
          <p:cNvPr id="5" name="Picture 4" descr="Picture of a mountain with red flags tow atch for when moving downt the mount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744" y="4293818"/>
            <a:ext cx="3755713" cy="2938571"/>
          </a:xfrm>
          <a:prstGeom prst="rect">
            <a:avLst/>
          </a:prstGeom>
        </p:spPr>
      </p:pic>
    </p:spTree>
    <p:extLst>
      <p:ext uri="{BB962C8B-B14F-4D97-AF65-F5344CB8AC3E}">
        <p14:creationId xmlns:p14="http://schemas.microsoft.com/office/powerpoint/2010/main" val="333621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6931AA-6221-4207-BCFC-7E3BC95F91A3}"/>
              </a:ext>
            </a:extLst>
          </p:cNvPr>
          <p:cNvSpPr>
            <a:spLocks noGrp="1"/>
          </p:cNvSpPr>
          <p:nvPr>
            <p:ph type="sldNum" sz="quarter" idx="12"/>
          </p:nvPr>
        </p:nvSpPr>
        <p:spPr/>
        <p:txBody>
          <a:bodyPr/>
          <a:lstStyle/>
          <a:p>
            <a:fld id="{1FC4B0FD-5F77-433D-950B-A15A779E50E4}" type="slidenum">
              <a:rPr lang="en-US" smtClean="0"/>
              <a:t>11</a:t>
            </a:fld>
            <a:endParaRPr lang="en-US"/>
          </a:p>
        </p:txBody>
      </p:sp>
      <p:sp>
        <p:nvSpPr>
          <p:cNvPr id="6" name="Title 5">
            <a:extLst>
              <a:ext uri="{FF2B5EF4-FFF2-40B4-BE49-F238E27FC236}">
                <a16:creationId xmlns:a16="http://schemas.microsoft.com/office/drawing/2014/main" id="{A8CE221A-2D93-4594-8929-417A5FDB09AA}"/>
              </a:ext>
            </a:extLst>
          </p:cNvPr>
          <p:cNvSpPr>
            <a:spLocks noGrp="1"/>
          </p:cNvSpPr>
          <p:nvPr>
            <p:ph type="title"/>
          </p:nvPr>
        </p:nvSpPr>
        <p:spPr>
          <a:xfrm>
            <a:off x="877682" y="1090069"/>
            <a:ext cx="12335398" cy="1148590"/>
          </a:xfrm>
        </p:spPr>
        <p:txBody>
          <a:bodyPr>
            <a:normAutofit/>
          </a:bodyPr>
          <a:lstStyle/>
          <a:p>
            <a:pPr algn="ctr"/>
            <a:r>
              <a:rPr lang="en-US" sz="4800" dirty="0"/>
              <a:t>Not attainable – attainable goal</a:t>
            </a:r>
          </a:p>
        </p:txBody>
      </p:sp>
      <p:graphicFrame>
        <p:nvGraphicFramePr>
          <p:cNvPr id="8" name="Content Placeholder 7" descr="Example chart of a not attainable and an attainable goal.">
            <a:extLst>
              <a:ext uri="{FF2B5EF4-FFF2-40B4-BE49-F238E27FC236}">
                <a16:creationId xmlns:a16="http://schemas.microsoft.com/office/drawing/2014/main" id="{C4563CD0-D814-4ED8-8869-628E5CA1330B}"/>
              </a:ext>
            </a:extLst>
          </p:cNvPr>
          <p:cNvGraphicFramePr>
            <a:graphicFrameLocks noGrp="1"/>
          </p:cNvGraphicFramePr>
          <p:nvPr>
            <p:ph idx="1"/>
            <p:extLst>
              <p:ext uri="{D42A27DB-BD31-4B8C-83A1-F6EECF244321}">
                <p14:modId xmlns:p14="http://schemas.microsoft.com/office/powerpoint/2010/main" val="385881687"/>
              </p:ext>
            </p:extLst>
          </p:nvPr>
        </p:nvGraphicFramePr>
        <p:xfrm>
          <a:off x="889318" y="3015152"/>
          <a:ext cx="12323762" cy="3145536"/>
        </p:xfrm>
        <a:graphic>
          <a:graphicData uri="http://schemas.openxmlformats.org/drawingml/2006/table">
            <a:tbl>
              <a:tblPr firstRow="1" bandRow="1">
                <a:tableStyleId>{93296810-A885-4BE3-A3E7-6D5BEEA58F35}</a:tableStyleId>
              </a:tblPr>
              <a:tblGrid>
                <a:gridCol w="5583109">
                  <a:extLst>
                    <a:ext uri="{9D8B030D-6E8A-4147-A177-3AD203B41FA5}">
                      <a16:colId xmlns:a16="http://schemas.microsoft.com/office/drawing/2014/main" val="2196557120"/>
                    </a:ext>
                  </a:extLst>
                </a:gridCol>
                <a:gridCol w="6740653">
                  <a:extLst>
                    <a:ext uri="{9D8B030D-6E8A-4147-A177-3AD203B41FA5}">
                      <a16:colId xmlns:a16="http://schemas.microsoft.com/office/drawing/2014/main" val="1389915129"/>
                    </a:ext>
                  </a:extLst>
                </a:gridCol>
              </a:tblGrid>
              <a:tr h="841248">
                <a:tc>
                  <a:txBody>
                    <a:bodyPr/>
                    <a:lstStyle/>
                    <a:p>
                      <a:r>
                        <a:rPr lang="en-US" sz="4800" dirty="0">
                          <a:ln w="15875">
                            <a:noFill/>
                          </a:ln>
                        </a:rPr>
                        <a:t>Not attainable</a:t>
                      </a:r>
                    </a:p>
                  </a:txBody>
                  <a:tcPr marL="109728" marR="109728" marT="54864" marB="54864"/>
                </a:tc>
                <a:tc>
                  <a:txBody>
                    <a:bodyPr/>
                    <a:lstStyle/>
                    <a:p>
                      <a:r>
                        <a:rPr lang="en-US" sz="4800" dirty="0">
                          <a:ln w="15875">
                            <a:noFill/>
                          </a:ln>
                        </a:rPr>
                        <a:t>Attainable</a:t>
                      </a:r>
                    </a:p>
                  </a:txBody>
                  <a:tcPr marL="109728" marR="109728" marT="54864" marB="54864"/>
                </a:tc>
                <a:extLst>
                  <a:ext uri="{0D108BD9-81ED-4DB2-BD59-A6C34878D82A}">
                    <a16:rowId xmlns:a16="http://schemas.microsoft.com/office/drawing/2014/main" val="3272446313"/>
                  </a:ext>
                </a:extLst>
              </a:tr>
              <a:tr h="2304288">
                <a:tc>
                  <a:txBody>
                    <a:bodyPr/>
                    <a:lstStyle/>
                    <a:p>
                      <a:r>
                        <a:rPr lang="en-US" sz="4000" dirty="0"/>
                        <a:t>I want to be smoke free</a:t>
                      </a:r>
                    </a:p>
                  </a:txBody>
                  <a:tcPr marL="109728" marR="109728" marT="54864" marB="54864"/>
                </a:tc>
                <a:tc>
                  <a:txBody>
                    <a:bodyPr/>
                    <a:lstStyle/>
                    <a:p>
                      <a:r>
                        <a:rPr lang="en-US" sz="4000" dirty="0"/>
                        <a:t>Sam would like to smoke no more than 10 cigarettes per day</a:t>
                      </a:r>
                    </a:p>
                  </a:txBody>
                  <a:tcPr marL="109728" marR="109728" marT="54864" marB="54864"/>
                </a:tc>
                <a:extLst>
                  <a:ext uri="{0D108BD9-81ED-4DB2-BD59-A6C34878D82A}">
                    <a16:rowId xmlns:a16="http://schemas.microsoft.com/office/drawing/2014/main" val="1762409056"/>
                  </a:ext>
                </a:extLst>
              </a:tr>
            </a:tbl>
          </a:graphicData>
        </a:graphic>
      </p:graphicFrame>
    </p:spTree>
    <p:extLst>
      <p:ext uri="{BB962C8B-B14F-4D97-AF65-F5344CB8AC3E}">
        <p14:creationId xmlns:p14="http://schemas.microsoft.com/office/powerpoint/2010/main" val="405535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2842C0-6B64-423E-BEDE-C44647782869}"/>
              </a:ext>
            </a:extLst>
          </p:cNvPr>
          <p:cNvSpPr>
            <a:spLocks noGrp="1"/>
          </p:cNvSpPr>
          <p:nvPr>
            <p:ph type="sldNum" sz="quarter" idx="12"/>
          </p:nvPr>
        </p:nvSpPr>
        <p:spPr/>
        <p:txBody>
          <a:bodyPr/>
          <a:lstStyle/>
          <a:p>
            <a:fld id="{1FC4B0FD-5F77-433D-950B-A15A779E50E4}" type="slidenum">
              <a:rPr lang="en-US" smtClean="0"/>
              <a:t>12</a:t>
            </a:fld>
            <a:endParaRPr lang="en-US"/>
          </a:p>
        </p:txBody>
      </p:sp>
      <p:sp>
        <p:nvSpPr>
          <p:cNvPr id="2" name="Title 1">
            <a:extLst>
              <a:ext uri="{FF2B5EF4-FFF2-40B4-BE49-F238E27FC236}">
                <a16:creationId xmlns:a16="http://schemas.microsoft.com/office/drawing/2014/main" id="{3434B17C-C250-4449-9F85-C0F2CF02E6DA}"/>
              </a:ext>
            </a:extLst>
          </p:cNvPr>
          <p:cNvSpPr>
            <a:spLocks noGrp="1"/>
          </p:cNvSpPr>
          <p:nvPr>
            <p:ph type="title"/>
          </p:nvPr>
        </p:nvSpPr>
        <p:spPr/>
        <p:txBody>
          <a:bodyPr>
            <a:normAutofit fontScale="90000"/>
          </a:bodyPr>
          <a:lstStyle/>
          <a:p>
            <a:r>
              <a:rPr lang="en-US" sz="6480" dirty="0"/>
              <a:t>Attainable goal with supports</a:t>
            </a:r>
          </a:p>
        </p:txBody>
      </p:sp>
      <p:pic>
        <p:nvPicPr>
          <p:cNvPr id="8" name="Content Placeholder 7" descr="Sign pointing to example of an attainable goal as it is written - sam would like ot smoke no more than 10 cigarettes a day.">
            <a:extLst>
              <a:ext uri="{FF2B5EF4-FFF2-40B4-BE49-F238E27FC236}">
                <a16:creationId xmlns:a16="http://schemas.microsoft.com/office/drawing/2014/main" id="{BBC23E24-7875-4960-AD70-0475135BA4CE}"/>
              </a:ext>
            </a:extLst>
          </p:cNvPr>
          <p:cNvPicPr>
            <a:picLocks noGrp="1" noChangeAspect="1"/>
          </p:cNvPicPr>
          <p:nvPr>
            <p:ph idx="1"/>
          </p:nvPr>
        </p:nvPicPr>
        <p:blipFill>
          <a:blip r:embed="rId3"/>
          <a:stretch>
            <a:fillRect/>
          </a:stretch>
        </p:blipFill>
        <p:spPr>
          <a:xfrm>
            <a:off x="3505994" y="2413794"/>
            <a:ext cx="7038975" cy="4191000"/>
          </a:xfrm>
          <a:prstGeom prst="rect">
            <a:avLst/>
          </a:prstGeom>
        </p:spPr>
      </p:pic>
      <p:sp>
        <p:nvSpPr>
          <p:cNvPr id="9" name="Speech Bubble: Oval 8" descr="A note pointing to attainable goal examples on chart.">
            <a:extLst>
              <a:ext uri="{FF2B5EF4-FFF2-40B4-BE49-F238E27FC236}">
                <a16:creationId xmlns:a16="http://schemas.microsoft.com/office/drawing/2014/main" id="{4E8C3AF4-9D65-4E76-8017-15BF4B2B2EDB}"/>
              </a:ext>
            </a:extLst>
          </p:cNvPr>
          <p:cNvSpPr/>
          <p:nvPr/>
        </p:nvSpPr>
        <p:spPr>
          <a:xfrm>
            <a:off x="2622792" y="5017390"/>
            <a:ext cx="3607495" cy="1058269"/>
          </a:xfrm>
          <a:prstGeom prst="wedgeEllipseCallout">
            <a:avLst>
              <a:gd name="adj1" fmla="val 12346"/>
              <a:gd name="adj2" fmla="val -12141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Attainable Goal</a:t>
            </a:r>
          </a:p>
        </p:txBody>
      </p:sp>
      <p:sp>
        <p:nvSpPr>
          <p:cNvPr id="10" name="Speech Bubble: Oval 9" descr="A note saying these are actionable steps pointing to a chart.">
            <a:extLst>
              <a:ext uri="{FF2B5EF4-FFF2-40B4-BE49-F238E27FC236}">
                <a16:creationId xmlns:a16="http://schemas.microsoft.com/office/drawing/2014/main" id="{065F2C8C-CBFA-4C40-AFBB-2192AAE86D67}"/>
              </a:ext>
            </a:extLst>
          </p:cNvPr>
          <p:cNvSpPr/>
          <p:nvPr/>
        </p:nvSpPr>
        <p:spPr>
          <a:xfrm>
            <a:off x="9180110" y="4523746"/>
            <a:ext cx="3607495" cy="1590676"/>
          </a:xfrm>
          <a:prstGeom prst="wedgeEllipseCallout">
            <a:avLst>
              <a:gd name="adj1" fmla="val -57611"/>
              <a:gd name="adj2" fmla="val -4522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Actionable Steps</a:t>
            </a:r>
          </a:p>
        </p:txBody>
      </p:sp>
    </p:spTree>
    <p:extLst>
      <p:ext uri="{BB962C8B-B14F-4D97-AF65-F5344CB8AC3E}">
        <p14:creationId xmlns:p14="http://schemas.microsoft.com/office/powerpoint/2010/main" val="3104442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22C913-DE49-4F45-94E3-E72D1C1F3611}"/>
              </a:ext>
            </a:extLst>
          </p:cNvPr>
          <p:cNvSpPr>
            <a:spLocks noGrp="1"/>
          </p:cNvSpPr>
          <p:nvPr>
            <p:ph type="sldNum" sz="quarter" idx="12"/>
          </p:nvPr>
        </p:nvSpPr>
        <p:spPr>
          <a:xfrm>
            <a:off x="10983858" y="7713674"/>
            <a:ext cx="3291840" cy="438150"/>
          </a:xfrm>
        </p:spPr>
        <p:txBody>
          <a:bodyPr anchor="ctr">
            <a:normAutofit/>
          </a:bodyPr>
          <a:lstStyle/>
          <a:p>
            <a:pPr>
              <a:spcAft>
                <a:spcPts val="600"/>
              </a:spcAft>
            </a:pPr>
            <a:fld id="{1FC4B0FD-5F77-433D-950B-A15A779E50E4}" type="slidenum">
              <a:rPr lang="en-US" smtClean="0"/>
              <a:pPr>
                <a:spcAft>
                  <a:spcPts val="600"/>
                </a:spcAft>
              </a:pPr>
              <a:t>13</a:t>
            </a:fld>
            <a:endParaRPr lang="en-US"/>
          </a:p>
        </p:txBody>
      </p:sp>
      <p:sp>
        <p:nvSpPr>
          <p:cNvPr id="3" name="Title 2">
            <a:extLst>
              <a:ext uri="{FF2B5EF4-FFF2-40B4-BE49-F238E27FC236}">
                <a16:creationId xmlns:a16="http://schemas.microsoft.com/office/drawing/2014/main" id="{8B9AF66A-5D62-4F33-A2B5-7BD622D9F1F8}"/>
              </a:ext>
            </a:extLst>
          </p:cNvPr>
          <p:cNvSpPr>
            <a:spLocks noGrp="1"/>
          </p:cNvSpPr>
          <p:nvPr>
            <p:ph type="title"/>
          </p:nvPr>
        </p:nvSpPr>
        <p:spPr>
          <a:xfrm>
            <a:off x="877682" y="636929"/>
            <a:ext cx="12335398" cy="1148590"/>
          </a:xfrm>
        </p:spPr>
        <p:txBody>
          <a:bodyPr anchor="ctr">
            <a:normAutofit/>
          </a:bodyPr>
          <a:lstStyle/>
          <a:p>
            <a:r>
              <a:rPr lang="en-US" dirty="0"/>
              <a:t>Writing a SMA</a:t>
            </a:r>
            <a:r>
              <a:rPr lang="en-US" b="1" dirty="0"/>
              <a:t>R</a:t>
            </a:r>
            <a:r>
              <a:rPr lang="en-US" dirty="0"/>
              <a:t>T Goal:</a:t>
            </a:r>
          </a:p>
        </p:txBody>
      </p:sp>
      <p:graphicFrame>
        <p:nvGraphicFramePr>
          <p:cNvPr id="6" name="Content Placeholder 3">
            <a:extLst>
              <a:ext uri="{FF2B5EF4-FFF2-40B4-BE49-F238E27FC236}">
                <a16:creationId xmlns:a16="http://schemas.microsoft.com/office/drawing/2014/main" id="{B934F06C-3BA6-4E91-9FAF-D7C13013C2BA}"/>
              </a:ext>
            </a:extLst>
          </p:cNvPr>
          <p:cNvGraphicFramePr>
            <a:graphicFrameLocks noGrp="1"/>
          </p:cNvGraphicFramePr>
          <p:nvPr>
            <p:ph idx="1"/>
            <p:extLst>
              <p:ext uri="{D42A27DB-BD31-4B8C-83A1-F6EECF244321}">
                <p14:modId xmlns:p14="http://schemas.microsoft.com/office/powerpoint/2010/main" val="4151610758"/>
              </p:ext>
            </p:extLst>
          </p:nvPr>
        </p:nvGraphicFramePr>
        <p:xfrm>
          <a:off x="863195" y="2029968"/>
          <a:ext cx="12324219" cy="4957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64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F817DB80-26B5-437D-AFA1-7FFB57732557}"/>
              </a:ext>
            </a:extLst>
          </p:cNvPr>
          <p:cNvSpPr>
            <a:spLocks noGrp="1"/>
          </p:cNvSpPr>
          <p:nvPr>
            <p:ph type="sldNum" sz="quarter" idx="12"/>
          </p:nvPr>
        </p:nvSpPr>
        <p:spPr/>
        <p:txBody>
          <a:bodyPr anchor="ctr">
            <a:normAutofit/>
          </a:bodyPr>
          <a:lstStyle/>
          <a:p>
            <a:pPr>
              <a:spcAft>
                <a:spcPts val="600"/>
              </a:spcAft>
            </a:pPr>
            <a:fld id="{1FC4B0FD-5F77-433D-950B-A15A779E50E4}" type="slidenum">
              <a:rPr lang="en-US" smtClean="0"/>
              <a:pPr>
                <a:spcAft>
                  <a:spcPts val="600"/>
                </a:spcAft>
              </a:pPr>
              <a:t>14</a:t>
            </a:fld>
            <a:endParaRPr lang="en-US"/>
          </a:p>
        </p:txBody>
      </p:sp>
      <p:sp>
        <p:nvSpPr>
          <p:cNvPr id="2" name="Title 1"/>
          <p:cNvSpPr>
            <a:spLocks noGrp="1"/>
          </p:cNvSpPr>
          <p:nvPr>
            <p:ph type="title"/>
          </p:nvPr>
        </p:nvSpPr>
        <p:spPr/>
        <p:txBody>
          <a:bodyPr anchor="ctr">
            <a:normAutofit/>
          </a:bodyPr>
          <a:lstStyle/>
          <a:p>
            <a:r>
              <a:rPr lang="en-US"/>
              <a:t>Writing a SMAR</a:t>
            </a:r>
            <a:r>
              <a:rPr lang="en-US" b="1"/>
              <a:t>T</a:t>
            </a:r>
            <a:r>
              <a:rPr lang="en-US"/>
              <a:t> Goal:</a:t>
            </a:r>
          </a:p>
        </p:txBody>
      </p:sp>
      <p:graphicFrame>
        <p:nvGraphicFramePr>
          <p:cNvPr id="7" name="Content Placeholder 2">
            <a:extLst>
              <a:ext uri="{FF2B5EF4-FFF2-40B4-BE49-F238E27FC236}">
                <a16:creationId xmlns:a16="http://schemas.microsoft.com/office/drawing/2014/main" id="{02EA3921-2887-48E5-A610-A97FBC878DC5}"/>
              </a:ext>
            </a:extLst>
          </p:cNvPr>
          <p:cNvGraphicFramePr>
            <a:graphicFrameLocks noGrp="1"/>
          </p:cNvGraphicFramePr>
          <p:nvPr>
            <p:ph idx="1"/>
            <p:extLst>
              <p:ext uri="{D42A27DB-BD31-4B8C-83A1-F6EECF244321}">
                <p14:modId xmlns:p14="http://schemas.microsoft.com/office/powerpoint/2010/main" val="1418796425"/>
              </p:ext>
            </p:extLst>
          </p:nvPr>
        </p:nvGraphicFramePr>
        <p:xfrm>
          <a:off x="863600" y="2030413"/>
          <a:ext cx="12323763" cy="4957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137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873A68-B18D-4B48-B3EF-55F7BE476DB7}"/>
              </a:ext>
            </a:extLst>
          </p:cNvPr>
          <p:cNvSpPr>
            <a:spLocks noGrp="1"/>
          </p:cNvSpPr>
          <p:nvPr>
            <p:ph type="sldNum" sz="quarter" idx="12"/>
          </p:nvPr>
        </p:nvSpPr>
        <p:spPr>
          <a:xfrm>
            <a:off x="10983858" y="7713674"/>
            <a:ext cx="3291840" cy="438150"/>
          </a:xfrm>
        </p:spPr>
        <p:txBody>
          <a:bodyPr anchor="ctr">
            <a:normAutofit/>
          </a:bodyPr>
          <a:lstStyle/>
          <a:p>
            <a:pPr>
              <a:spcAft>
                <a:spcPts val="600"/>
              </a:spcAft>
            </a:pPr>
            <a:fld id="{1FC4B0FD-5F77-433D-950B-A15A779E50E4}" type="slidenum">
              <a:rPr lang="en-US" smtClean="0"/>
              <a:pPr>
                <a:spcAft>
                  <a:spcPts val="600"/>
                </a:spcAft>
              </a:pPr>
              <a:t>15</a:t>
            </a:fld>
            <a:endParaRPr lang="en-US"/>
          </a:p>
        </p:txBody>
      </p:sp>
      <p:sp>
        <p:nvSpPr>
          <p:cNvPr id="2" name="Title 1"/>
          <p:cNvSpPr>
            <a:spLocks noGrp="1"/>
          </p:cNvSpPr>
          <p:nvPr>
            <p:ph type="title"/>
          </p:nvPr>
        </p:nvSpPr>
        <p:spPr>
          <a:xfrm>
            <a:off x="877682" y="636929"/>
            <a:ext cx="12335398" cy="1148590"/>
          </a:xfrm>
        </p:spPr>
        <p:txBody>
          <a:bodyPr anchor="ctr">
            <a:normAutofit/>
          </a:bodyPr>
          <a:lstStyle/>
          <a:p>
            <a:r>
              <a:rPr lang="en-US"/>
              <a:t>Supports and Interventions </a:t>
            </a:r>
          </a:p>
        </p:txBody>
      </p:sp>
      <p:graphicFrame>
        <p:nvGraphicFramePr>
          <p:cNvPr id="7" name="Content Placeholder 2">
            <a:extLst>
              <a:ext uri="{FF2B5EF4-FFF2-40B4-BE49-F238E27FC236}">
                <a16:creationId xmlns:a16="http://schemas.microsoft.com/office/drawing/2014/main" id="{3886D9A5-AE0A-45FA-8859-87B9D8FB642A}"/>
              </a:ext>
            </a:extLst>
          </p:cNvPr>
          <p:cNvGraphicFramePr>
            <a:graphicFrameLocks noGrp="1"/>
          </p:cNvGraphicFramePr>
          <p:nvPr>
            <p:ph idx="1"/>
            <p:extLst>
              <p:ext uri="{D42A27DB-BD31-4B8C-83A1-F6EECF244321}">
                <p14:modId xmlns:p14="http://schemas.microsoft.com/office/powerpoint/2010/main" val="2590155231"/>
              </p:ext>
            </p:extLst>
          </p:nvPr>
        </p:nvGraphicFramePr>
        <p:xfrm>
          <a:off x="863195" y="2029968"/>
          <a:ext cx="12324219" cy="495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34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52209A-94ED-41BE-8291-5BCC76E93BCD}"/>
              </a:ext>
            </a:extLst>
          </p:cNvPr>
          <p:cNvSpPr>
            <a:spLocks noGrp="1"/>
          </p:cNvSpPr>
          <p:nvPr>
            <p:ph type="sldNum" sz="quarter" idx="12"/>
          </p:nvPr>
        </p:nvSpPr>
        <p:spPr/>
        <p:txBody>
          <a:bodyPr anchor="ctr">
            <a:normAutofit/>
          </a:bodyPr>
          <a:lstStyle/>
          <a:p>
            <a:pPr>
              <a:spcAft>
                <a:spcPts val="600"/>
              </a:spcAft>
            </a:pPr>
            <a:fld id="{1FC4B0FD-5F77-433D-950B-A15A779E50E4}" type="slidenum">
              <a:rPr lang="en-US" smtClean="0"/>
              <a:pPr>
                <a:spcAft>
                  <a:spcPts val="600"/>
                </a:spcAft>
              </a:pPr>
              <a:t>16</a:t>
            </a:fld>
            <a:endParaRPr lang="en-US"/>
          </a:p>
        </p:txBody>
      </p:sp>
      <p:sp>
        <p:nvSpPr>
          <p:cNvPr id="2" name="Title 1"/>
          <p:cNvSpPr>
            <a:spLocks noGrp="1"/>
          </p:cNvSpPr>
          <p:nvPr>
            <p:ph type="title"/>
          </p:nvPr>
        </p:nvSpPr>
        <p:spPr/>
        <p:txBody>
          <a:bodyPr anchor="ctr">
            <a:normAutofit/>
          </a:bodyPr>
          <a:lstStyle/>
          <a:p>
            <a:r>
              <a:rPr lang="en-US" dirty="0"/>
              <a:t> Supports and Interventions: Examples </a:t>
            </a:r>
          </a:p>
        </p:txBody>
      </p:sp>
      <p:graphicFrame>
        <p:nvGraphicFramePr>
          <p:cNvPr id="7" name="Content Placeholder 2">
            <a:extLst>
              <a:ext uri="{FF2B5EF4-FFF2-40B4-BE49-F238E27FC236}">
                <a16:creationId xmlns:a16="http://schemas.microsoft.com/office/drawing/2014/main" id="{13B6D1DE-515B-4A7F-951C-BA9EF6FAA845}"/>
              </a:ext>
            </a:extLst>
          </p:cNvPr>
          <p:cNvGraphicFramePr>
            <a:graphicFrameLocks noGrp="1"/>
          </p:cNvGraphicFramePr>
          <p:nvPr>
            <p:ph idx="1"/>
            <p:extLst>
              <p:ext uri="{D42A27DB-BD31-4B8C-83A1-F6EECF244321}">
                <p14:modId xmlns:p14="http://schemas.microsoft.com/office/powerpoint/2010/main" val="2720808770"/>
              </p:ext>
            </p:extLst>
          </p:nvPr>
        </p:nvGraphicFramePr>
        <p:xfrm>
          <a:off x="863600" y="2030413"/>
          <a:ext cx="12323763" cy="4957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960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A018FC-300E-4E6E-94DB-D2BF88CFD156}"/>
              </a:ext>
            </a:extLst>
          </p:cNvPr>
          <p:cNvSpPr>
            <a:spLocks noGrp="1"/>
          </p:cNvSpPr>
          <p:nvPr>
            <p:ph type="sldNum" sz="quarter" idx="12"/>
          </p:nvPr>
        </p:nvSpPr>
        <p:spPr>
          <a:xfrm>
            <a:off x="10983858" y="7713674"/>
            <a:ext cx="3291840" cy="438150"/>
          </a:xfrm>
        </p:spPr>
        <p:txBody>
          <a:bodyPr anchor="ctr">
            <a:normAutofit/>
          </a:bodyPr>
          <a:lstStyle/>
          <a:p>
            <a:pPr>
              <a:spcAft>
                <a:spcPts val="600"/>
              </a:spcAft>
            </a:pPr>
            <a:fld id="{1FC4B0FD-5F77-433D-950B-A15A779E50E4}" type="slidenum">
              <a:rPr lang="en-US" smtClean="0"/>
              <a:pPr>
                <a:spcAft>
                  <a:spcPts val="600"/>
                </a:spcAft>
              </a:pPr>
              <a:t>17</a:t>
            </a:fld>
            <a:endParaRPr lang="en-US"/>
          </a:p>
        </p:txBody>
      </p:sp>
      <p:sp>
        <p:nvSpPr>
          <p:cNvPr id="2" name="Title 1"/>
          <p:cNvSpPr>
            <a:spLocks noGrp="1"/>
          </p:cNvSpPr>
          <p:nvPr>
            <p:ph type="title"/>
          </p:nvPr>
        </p:nvSpPr>
        <p:spPr>
          <a:xfrm>
            <a:off x="877682" y="636929"/>
            <a:ext cx="12335398" cy="1148590"/>
          </a:xfrm>
        </p:spPr>
        <p:txBody>
          <a:bodyPr anchor="ctr">
            <a:normAutofit/>
          </a:bodyPr>
          <a:lstStyle/>
          <a:p>
            <a:pPr algn="ctr"/>
            <a:r>
              <a:rPr lang="en-US" sz="5800" dirty="0"/>
              <a:t>Goal</a:t>
            </a:r>
            <a:r>
              <a:rPr lang="en-US" dirty="0"/>
              <a:t> </a:t>
            </a:r>
            <a:r>
              <a:rPr lang="en-US" sz="5400" dirty="0"/>
              <a:t>Creation: Tips and Tricks </a:t>
            </a:r>
          </a:p>
        </p:txBody>
      </p:sp>
      <p:graphicFrame>
        <p:nvGraphicFramePr>
          <p:cNvPr id="7" name="Content Placeholder 2">
            <a:extLst>
              <a:ext uri="{FF2B5EF4-FFF2-40B4-BE49-F238E27FC236}">
                <a16:creationId xmlns:a16="http://schemas.microsoft.com/office/drawing/2014/main" id="{791C48E9-98CA-4955-B0BA-FB66B0F60EC2}"/>
              </a:ext>
            </a:extLst>
          </p:cNvPr>
          <p:cNvGraphicFramePr>
            <a:graphicFrameLocks noGrp="1"/>
          </p:cNvGraphicFramePr>
          <p:nvPr>
            <p:ph idx="1"/>
            <p:extLst>
              <p:ext uri="{D42A27DB-BD31-4B8C-83A1-F6EECF244321}">
                <p14:modId xmlns:p14="http://schemas.microsoft.com/office/powerpoint/2010/main" val="2030252638"/>
              </p:ext>
            </p:extLst>
          </p:nvPr>
        </p:nvGraphicFramePr>
        <p:xfrm>
          <a:off x="863195" y="2029968"/>
          <a:ext cx="12324219" cy="495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83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95DB89-C958-4BC5-9B10-1F69EF7E2009}"/>
              </a:ext>
            </a:extLst>
          </p:cNvPr>
          <p:cNvSpPr>
            <a:spLocks noGrp="1"/>
          </p:cNvSpPr>
          <p:nvPr>
            <p:ph type="sldNum" sz="quarter" idx="12"/>
          </p:nvPr>
        </p:nvSpPr>
        <p:spPr>
          <a:xfrm>
            <a:off x="10983858" y="7713674"/>
            <a:ext cx="3291840" cy="438150"/>
          </a:xfrm>
        </p:spPr>
        <p:txBody>
          <a:bodyPr anchor="ctr">
            <a:normAutofit/>
          </a:bodyPr>
          <a:lstStyle/>
          <a:p>
            <a:pPr>
              <a:spcAft>
                <a:spcPts val="600"/>
              </a:spcAft>
            </a:pPr>
            <a:fld id="{1FC4B0FD-5F77-433D-950B-A15A779E50E4}" type="slidenum">
              <a:rPr lang="en-US" smtClean="0"/>
              <a:pPr>
                <a:spcAft>
                  <a:spcPts val="600"/>
                </a:spcAft>
              </a:pPr>
              <a:t>18</a:t>
            </a:fld>
            <a:endParaRPr lang="en-US"/>
          </a:p>
        </p:txBody>
      </p:sp>
      <p:sp>
        <p:nvSpPr>
          <p:cNvPr id="2" name="Title 1"/>
          <p:cNvSpPr>
            <a:spLocks noGrp="1"/>
          </p:cNvSpPr>
          <p:nvPr>
            <p:ph type="title"/>
          </p:nvPr>
        </p:nvSpPr>
        <p:spPr>
          <a:xfrm>
            <a:off x="877682" y="636929"/>
            <a:ext cx="12335398" cy="1148590"/>
          </a:xfrm>
        </p:spPr>
        <p:txBody>
          <a:bodyPr anchor="ctr">
            <a:normAutofit/>
          </a:bodyPr>
          <a:lstStyle/>
          <a:p>
            <a:pPr algn="ctr"/>
            <a:r>
              <a:rPr lang="en-US" sz="5400" dirty="0"/>
              <a:t>Goal Creation: Tips &amp;Tricks </a:t>
            </a:r>
          </a:p>
        </p:txBody>
      </p:sp>
      <p:graphicFrame>
        <p:nvGraphicFramePr>
          <p:cNvPr id="6" name="Content Placeholder 2">
            <a:extLst>
              <a:ext uri="{FF2B5EF4-FFF2-40B4-BE49-F238E27FC236}">
                <a16:creationId xmlns:a16="http://schemas.microsoft.com/office/drawing/2014/main" id="{CBEF52A2-9EF0-4110-8D9C-D40815224142}"/>
              </a:ext>
            </a:extLst>
          </p:cNvPr>
          <p:cNvGraphicFramePr>
            <a:graphicFrameLocks noGrp="1"/>
          </p:cNvGraphicFramePr>
          <p:nvPr>
            <p:ph idx="1"/>
            <p:extLst>
              <p:ext uri="{D42A27DB-BD31-4B8C-83A1-F6EECF244321}">
                <p14:modId xmlns:p14="http://schemas.microsoft.com/office/powerpoint/2010/main" val="209081828"/>
              </p:ext>
            </p:extLst>
          </p:nvPr>
        </p:nvGraphicFramePr>
        <p:xfrm>
          <a:off x="863195" y="2029968"/>
          <a:ext cx="12324219" cy="495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130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F98AFA-C7AA-49C7-80FD-BB23C2C52BB3}"/>
              </a:ext>
            </a:extLst>
          </p:cNvPr>
          <p:cNvSpPr>
            <a:spLocks noGrp="1"/>
          </p:cNvSpPr>
          <p:nvPr>
            <p:ph type="sldNum" sz="quarter" idx="12"/>
          </p:nvPr>
        </p:nvSpPr>
        <p:spPr/>
        <p:txBody>
          <a:bodyPr anchor="ctr">
            <a:normAutofit/>
          </a:bodyPr>
          <a:lstStyle/>
          <a:p>
            <a:pPr>
              <a:spcAft>
                <a:spcPts val="600"/>
              </a:spcAft>
            </a:pPr>
            <a:fld id="{1FC4B0FD-5F77-433D-950B-A15A779E50E4}" type="slidenum">
              <a:rPr lang="en-US" smtClean="0"/>
              <a:pPr>
                <a:spcAft>
                  <a:spcPts val="600"/>
                </a:spcAft>
              </a:pPr>
              <a:t>19</a:t>
            </a:fld>
            <a:endParaRPr lang="en-US"/>
          </a:p>
        </p:txBody>
      </p:sp>
      <p:sp>
        <p:nvSpPr>
          <p:cNvPr id="2" name="Title 1">
            <a:extLst>
              <a:ext uri="{FF2B5EF4-FFF2-40B4-BE49-F238E27FC236}">
                <a16:creationId xmlns:a16="http://schemas.microsoft.com/office/drawing/2014/main" id="{47589465-C851-4959-9CC3-F778477A5978}"/>
              </a:ext>
            </a:extLst>
          </p:cNvPr>
          <p:cNvSpPr>
            <a:spLocks noGrp="1"/>
          </p:cNvSpPr>
          <p:nvPr>
            <p:ph type="title"/>
          </p:nvPr>
        </p:nvSpPr>
        <p:spPr/>
        <p:txBody>
          <a:bodyPr anchor="ctr">
            <a:normAutofit/>
          </a:bodyPr>
          <a:lstStyle/>
          <a:p>
            <a:pPr algn="ctr"/>
            <a:r>
              <a:rPr lang="en-US" sz="5400" dirty="0"/>
              <a:t>Pulling it all together </a:t>
            </a:r>
          </a:p>
        </p:txBody>
      </p:sp>
      <p:graphicFrame>
        <p:nvGraphicFramePr>
          <p:cNvPr id="4" name="Content Placeholder 3">
            <a:extLst>
              <a:ext uri="{FF2B5EF4-FFF2-40B4-BE49-F238E27FC236}">
                <a16:creationId xmlns:a16="http://schemas.microsoft.com/office/drawing/2014/main" id="{507C39CF-E82D-4486-BA54-CCD23A9AC0DA}"/>
              </a:ext>
            </a:extLst>
          </p:cNvPr>
          <p:cNvGraphicFramePr>
            <a:graphicFrameLocks noGrp="1"/>
          </p:cNvGraphicFramePr>
          <p:nvPr>
            <p:ph idx="1"/>
            <p:extLst>
              <p:ext uri="{D42A27DB-BD31-4B8C-83A1-F6EECF244321}">
                <p14:modId xmlns:p14="http://schemas.microsoft.com/office/powerpoint/2010/main" val="1752377420"/>
              </p:ext>
            </p:extLst>
          </p:nvPr>
        </p:nvGraphicFramePr>
        <p:xfrm>
          <a:off x="863600" y="2030413"/>
          <a:ext cx="12323763" cy="4957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00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3F2A59BE-BE6A-48ED-B4F9-9C1C8F55E54F}"/>
              </a:ext>
            </a:extLst>
          </p:cNvPr>
          <p:cNvSpPr>
            <a:spLocks noGrp="1"/>
          </p:cNvSpPr>
          <p:nvPr>
            <p:ph type="sldNum" sz="quarter" idx="12"/>
          </p:nvPr>
        </p:nvSpPr>
        <p:spPr>
          <a:xfrm>
            <a:off x="10983858" y="7713674"/>
            <a:ext cx="3291840" cy="438150"/>
          </a:xfrm>
        </p:spPr>
        <p:txBody>
          <a:bodyPr anchor="ctr">
            <a:normAutofit/>
          </a:bodyPr>
          <a:lstStyle/>
          <a:p>
            <a:pPr>
              <a:spcAft>
                <a:spcPts val="600"/>
              </a:spcAft>
            </a:pPr>
            <a:fld id="{1FC4B0FD-5F77-433D-950B-A15A779E50E4}" type="slidenum">
              <a:rPr lang="en-US" smtClean="0"/>
              <a:pPr>
                <a:spcAft>
                  <a:spcPts val="600"/>
                </a:spcAft>
              </a:pPr>
              <a:t>2</a:t>
            </a:fld>
            <a:endParaRPr lang="en-US"/>
          </a:p>
        </p:txBody>
      </p:sp>
      <p:sp>
        <p:nvSpPr>
          <p:cNvPr id="2" name="Title 1"/>
          <p:cNvSpPr>
            <a:spLocks noGrp="1"/>
          </p:cNvSpPr>
          <p:nvPr>
            <p:ph type="title"/>
          </p:nvPr>
        </p:nvSpPr>
        <p:spPr>
          <a:xfrm>
            <a:off x="877682" y="636929"/>
            <a:ext cx="12335398" cy="1148590"/>
          </a:xfrm>
        </p:spPr>
        <p:txBody>
          <a:bodyPr anchor="ctr">
            <a:normAutofit/>
          </a:bodyPr>
          <a:lstStyle/>
          <a:p>
            <a:r>
              <a:rPr lang="en-US"/>
              <a:t>Objectives</a:t>
            </a:r>
          </a:p>
        </p:txBody>
      </p:sp>
      <p:graphicFrame>
        <p:nvGraphicFramePr>
          <p:cNvPr id="6" name="Content Placeholder 2">
            <a:extLst>
              <a:ext uri="{FF2B5EF4-FFF2-40B4-BE49-F238E27FC236}">
                <a16:creationId xmlns:a16="http://schemas.microsoft.com/office/drawing/2014/main" id="{5C7175AD-A3BB-4789-96BF-F977C89EE027}"/>
              </a:ext>
            </a:extLst>
          </p:cNvPr>
          <p:cNvGraphicFramePr>
            <a:graphicFrameLocks noGrp="1"/>
          </p:cNvGraphicFramePr>
          <p:nvPr>
            <p:ph idx="1"/>
            <p:extLst>
              <p:ext uri="{D42A27DB-BD31-4B8C-83A1-F6EECF244321}">
                <p14:modId xmlns:p14="http://schemas.microsoft.com/office/powerpoint/2010/main" val="4143528644"/>
              </p:ext>
            </p:extLst>
          </p:nvPr>
        </p:nvGraphicFramePr>
        <p:xfrm>
          <a:off x="863195" y="2029968"/>
          <a:ext cx="12324219" cy="495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900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4A303D-87F8-4669-AA74-E411674D84EC}"/>
              </a:ext>
            </a:extLst>
          </p:cNvPr>
          <p:cNvSpPr>
            <a:spLocks noGrp="1"/>
          </p:cNvSpPr>
          <p:nvPr>
            <p:ph type="sldNum" sz="quarter" idx="12"/>
          </p:nvPr>
        </p:nvSpPr>
        <p:spPr/>
        <p:txBody>
          <a:bodyPr/>
          <a:lstStyle/>
          <a:p>
            <a:fld id="{1FC4B0FD-5F77-433D-950B-A15A779E50E4}" type="slidenum">
              <a:rPr lang="en-US" smtClean="0"/>
              <a:t>20</a:t>
            </a:fld>
            <a:endParaRPr lang="en-US"/>
          </a:p>
        </p:txBody>
      </p:sp>
      <p:sp>
        <p:nvSpPr>
          <p:cNvPr id="2" name="Title 1"/>
          <p:cNvSpPr>
            <a:spLocks noGrp="1"/>
          </p:cNvSpPr>
          <p:nvPr>
            <p:ph type="title"/>
          </p:nvPr>
        </p:nvSpPr>
        <p:spPr/>
        <p:txBody>
          <a:bodyPr>
            <a:normAutofit fontScale="90000"/>
          </a:bodyPr>
          <a:lstStyle/>
          <a:p>
            <a:pPr algn="ctr"/>
            <a:r>
              <a:rPr lang="en-US" sz="5760" dirty="0"/>
              <a:t>Not SMART vs SMART Person-Centered Goals</a:t>
            </a:r>
          </a:p>
        </p:txBody>
      </p:sp>
      <p:sp>
        <p:nvSpPr>
          <p:cNvPr id="3" name="Content Placeholder 2" descr="Chart showing example of not a SMART Goal and what is a SMART Goal"/>
          <p:cNvSpPr>
            <a:spLocks noGrp="1"/>
          </p:cNvSpPr>
          <p:nvPr>
            <p:ph idx="1"/>
          </p:nvPr>
        </p:nvSpPr>
        <p:spPr/>
        <p:txBody>
          <a:bodyPr>
            <a:normAutofit/>
          </a:bodyPr>
          <a:lstStyle/>
          <a:p>
            <a:pPr marL="0" indent="0" fontAlgn="t">
              <a:buNone/>
            </a:pPr>
            <a:endParaRPr lang="en-US" dirty="0"/>
          </a:p>
          <a:p>
            <a:endParaRPr lang="en-US" dirty="0"/>
          </a:p>
        </p:txBody>
      </p:sp>
      <p:graphicFrame>
        <p:nvGraphicFramePr>
          <p:cNvPr id="5" name="Table 4" descr="Example chart of how to write a non SMART goal that is person centered and a chart that shows a drafted person centered goal."/>
          <p:cNvGraphicFramePr>
            <a:graphicFrameLocks noGrp="1"/>
          </p:cNvGraphicFramePr>
          <p:nvPr>
            <p:extLst>
              <p:ext uri="{D42A27DB-BD31-4B8C-83A1-F6EECF244321}">
                <p14:modId xmlns:p14="http://schemas.microsoft.com/office/powerpoint/2010/main" val="3973483328"/>
              </p:ext>
            </p:extLst>
          </p:nvPr>
        </p:nvGraphicFramePr>
        <p:xfrm>
          <a:off x="891167" y="2285497"/>
          <a:ext cx="11738611" cy="4913354"/>
        </p:xfrm>
        <a:graphic>
          <a:graphicData uri="http://schemas.openxmlformats.org/drawingml/2006/table">
            <a:tbl>
              <a:tblPr firstRow="1" bandRow="1">
                <a:tableStyleId>{5C22544A-7EE6-4342-B048-85BDC9FD1C3A}</a:tableStyleId>
              </a:tblPr>
              <a:tblGrid>
                <a:gridCol w="5597924">
                  <a:extLst>
                    <a:ext uri="{9D8B030D-6E8A-4147-A177-3AD203B41FA5}">
                      <a16:colId xmlns:a16="http://schemas.microsoft.com/office/drawing/2014/main" val="20000"/>
                    </a:ext>
                  </a:extLst>
                </a:gridCol>
                <a:gridCol w="6140687">
                  <a:extLst>
                    <a:ext uri="{9D8B030D-6E8A-4147-A177-3AD203B41FA5}">
                      <a16:colId xmlns:a16="http://schemas.microsoft.com/office/drawing/2014/main" val="20001"/>
                    </a:ext>
                  </a:extLst>
                </a:gridCol>
              </a:tblGrid>
              <a:tr h="470274">
                <a:tc>
                  <a:txBody>
                    <a:bodyPr/>
                    <a:lstStyle/>
                    <a:p>
                      <a:r>
                        <a:rPr lang="en-US" sz="1900" dirty="0"/>
                        <a:t>Not Smart or Person-Centered Goals</a:t>
                      </a:r>
                    </a:p>
                  </a:txBody>
                  <a:tcPr marL="109728" marR="109728" marT="54864" marB="54864"/>
                </a:tc>
                <a:tc>
                  <a:txBody>
                    <a:bodyPr/>
                    <a:lstStyle/>
                    <a:p>
                      <a:r>
                        <a:rPr lang="en-US" sz="1900" dirty="0"/>
                        <a:t>SMART Person-Centered Goals</a:t>
                      </a:r>
                    </a:p>
                  </a:txBody>
                  <a:tcPr marL="109728" marR="109728" marT="54864" marB="54864"/>
                </a:tc>
                <a:extLst>
                  <a:ext uri="{0D108BD9-81ED-4DB2-BD59-A6C34878D82A}">
                    <a16:rowId xmlns:a16="http://schemas.microsoft.com/office/drawing/2014/main" val="10000"/>
                  </a:ext>
                </a:extLst>
              </a:tr>
              <a:tr h="1175683">
                <a:tc>
                  <a:txBody>
                    <a:bodyPr/>
                    <a:lstStyle/>
                    <a:p>
                      <a:pPr fontAlgn="t"/>
                      <a:r>
                        <a:rPr lang="en-US" sz="1900" dirty="0"/>
                        <a:t>Member will stay living in his home</a:t>
                      </a:r>
                    </a:p>
                  </a:txBody>
                  <a:tcPr marL="109728" marR="109728" marT="54864" marB="54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Sam would like to stay living in his home over the next 12</a:t>
                      </a:r>
                      <a:r>
                        <a:rPr lang="en-US" sz="1900" baseline="0" dirty="0"/>
                        <a:t> months</a:t>
                      </a:r>
                      <a:endParaRPr lang="en-US" sz="1900" dirty="0"/>
                    </a:p>
                    <a:p>
                      <a:endParaRPr lang="en-US" sz="1900" dirty="0"/>
                    </a:p>
                  </a:txBody>
                  <a:tcPr marL="109728" marR="109728" marT="54864" marB="54864"/>
                </a:tc>
                <a:extLst>
                  <a:ext uri="{0D108BD9-81ED-4DB2-BD59-A6C34878D82A}">
                    <a16:rowId xmlns:a16="http://schemas.microsoft.com/office/drawing/2014/main" val="10001"/>
                  </a:ext>
                </a:extLst>
              </a:tr>
              <a:tr h="1175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Member will lose weight</a:t>
                      </a:r>
                    </a:p>
                    <a:p>
                      <a:endParaRPr lang="en-US" sz="1900" dirty="0"/>
                    </a:p>
                  </a:txBody>
                  <a:tcPr marL="109728" marR="109728" marT="54864" marB="548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Sam would like to lose 15 pounds within the next 6 months</a:t>
                      </a:r>
                    </a:p>
                    <a:p>
                      <a:endParaRPr lang="en-US" sz="1900" dirty="0"/>
                    </a:p>
                  </a:txBody>
                  <a:tcPr marL="109728" marR="109728" marT="54864" marB="54864"/>
                </a:tc>
                <a:extLst>
                  <a:ext uri="{0D108BD9-81ED-4DB2-BD59-A6C34878D82A}">
                    <a16:rowId xmlns:a16="http://schemas.microsoft.com/office/drawing/2014/main" val="10002"/>
                  </a:ext>
                </a:extLst>
              </a:tr>
              <a:tr h="138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Member will be compliant with high blood pressure medications daily</a:t>
                      </a:r>
                    </a:p>
                    <a:p>
                      <a:endParaRPr lang="en-US" sz="1900" dirty="0"/>
                    </a:p>
                  </a:txBody>
                  <a:tcPr marL="109728" marR="109728" marT="54864" marB="54864"/>
                </a:tc>
                <a:tc>
                  <a:txBody>
                    <a:bodyPr/>
                    <a:lstStyle/>
                    <a:p>
                      <a:r>
                        <a:rPr lang="en-US" sz="1900" dirty="0"/>
                        <a:t>Sam would like to take his high blood pressure medication every</a:t>
                      </a:r>
                      <a:r>
                        <a:rPr lang="en-US" sz="1900" baseline="0" dirty="0"/>
                        <a:t> morning for the next 12 months</a:t>
                      </a:r>
                      <a:endParaRPr lang="en-US" sz="1900" dirty="0"/>
                    </a:p>
                  </a:txBody>
                  <a:tcPr marL="109728" marR="109728" marT="54864" marB="54864"/>
                </a:tc>
                <a:extLst>
                  <a:ext uri="{0D108BD9-81ED-4DB2-BD59-A6C34878D82A}">
                    <a16:rowId xmlns:a16="http://schemas.microsoft.com/office/drawing/2014/main" val="10003"/>
                  </a:ext>
                </a:extLst>
              </a:tr>
              <a:tr h="702407">
                <a:tc>
                  <a:txBody>
                    <a:bodyPr/>
                    <a:lstStyle/>
                    <a:p>
                      <a:r>
                        <a:rPr lang="en-US" sz="1900" dirty="0"/>
                        <a:t>Member will be free from falls</a:t>
                      </a:r>
                    </a:p>
                  </a:txBody>
                  <a:tcPr marL="109728" marR="109728" marT="54864" marB="54864"/>
                </a:tc>
                <a:tc>
                  <a:txBody>
                    <a:bodyPr/>
                    <a:lstStyle/>
                    <a:p>
                      <a:r>
                        <a:rPr lang="en-US" sz="1900" dirty="0"/>
                        <a:t>Sam would like to be free from falls for the next 6</a:t>
                      </a:r>
                      <a:r>
                        <a:rPr lang="en-US" sz="1900" baseline="0" dirty="0"/>
                        <a:t> months</a:t>
                      </a:r>
                      <a:endParaRPr lang="en-US" sz="1900" dirty="0"/>
                    </a:p>
                  </a:txBody>
                  <a:tcPr marL="109728" marR="109728" marT="54864" marB="5486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3705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E02BA7-A4C9-452F-856D-D20202BD2A9D}"/>
              </a:ext>
            </a:extLst>
          </p:cNvPr>
          <p:cNvSpPr>
            <a:spLocks noGrp="1"/>
          </p:cNvSpPr>
          <p:nvPr>
            <p:ph type="sldNum" sz="quarter" idx="12"/>
          </p:nvPr>
        </p:nvSpPr>
        <p:spPr/>
        <p:txBody>
          <a:bodyPr/>
          <a:lstStyle/>
          <a:p>
            <a:fld id="{C8A51714-A646-44BF-8F40-3C21F8615624}" type="slidenum">
              <a:rPr lang="en-US" smtClean="0"/>
              <a:t>21</a:t>
            </a:fld>
            <a:endParaRPr lang="en-US"/>
          </a:p>
        </p:txBody>
      </p:sp>
      <p:sp>
        <p:nvSpPr>
          <p:cNvPr id="2" name="Title 1"/>
          <p:cNvSpPr>
            <a:spLocks noGrp="1"/>
          </p:cNvSpPr>
          <p:nvPr>
            <p:ph type="title"/>
          </p:nvPr>
        </p:nvSpPr>
        <p:spPr/>
        <p:txBody>
          <a:bodyPr>
            <a:normAutofit/>
          </a:bodyPr>
          <a:lstStyle/>
          <a:p>
            <a:pPr algn="ctr"/>
            <a:r>
              <a:rPr lang="en-US" sz="5400" dirty="0"/>
              <a:t>Questions?</a:t>
            </a:r>
          </a:p>
        </p:txBody>
      </p:sp>
      <p:pic>
        <p:nvPicPr>
          <p:cNvPr id="11" name="Content Placeholder 10" descr="Icon&#10;&#10;Description automatically generated">
            <a:extLst>
              <a:ext uri="{FF2B5EF4-FFF2-40B4-BE49-F238E27FC236}">
                <a16:creationId xmlns:a16="http://schemas.microsoft.com/office/drawing/2014/main" id="{6370343E-8608-46E7-8432-BA38D002EDF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54123" y="2030413"/>
            <a:ext cx="8342716" cy="4957762"/>
          </a:xfrm>
        </p:spPr>
      </p:pic>
      <p:sp>
        <p:nvSpPr>
          <p:cNvPr id="12" name="TextBox 11">
            <a:extLst>
              <a:ext uri="{FF2B5EF4-FFF2-40B4-BE49-F238E27FC236}">
                <a16:creationId xmlns:a16="http://schemas.microsoft.com/office/drawing/2014/main" id="{5C39BD40-91F4-42D8-9B1F-6639B13E12AD}"/>
              </a:ext>
            </a:extLst>
          </p:cNvPr>
          <p:cNvSpPr txBox="1"/>
          <p:nvPr/>
        </p:nvSpPr>
        <p:spPr>
          <a:xfrm>
            <a:off x="2854123" y="6988175"/>
            <a:ext cx="8342716" cy="230832"/>
          </a:xfrm>
          <a:prstGeom prst="rect">
            <a:avLst/>
          </a:prstGeom>
          <a:noFill/>
        </p:spPr>
        <p:txBody>
          <a:bodyPr wrap="square" rtlCol="0">
            <a:spAutoFit/>
          </a:bodyPr>
          <a:lstStyle/>
          <a:p>
            <a:r>
              <a:rPr lang="en-US" sz="900">
                <a:hlinkClick r:id="rId3" tooltip="http://pngimg.com/download/38182"/>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68730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8C873A4-03EB-4768-915C-DB0DDB5E6D2D}"/>
              </a:ext>
            </a:extLst>
          </p:cNvPr>
          <p:cNvSpPr>
            <a:spLocks noGrp="1"/>
          </p:cNvSpPr>
          <p:nvPr>
            <p:ph type="sldNum" sz="quarter" idx="12"/>
          </p:nvPr>
        </p:nvSpPr>
        <p:spPr/>
        <p:txBody>
          <a:bodyPr/>
          <a:lstStyle/>
          <a:p>
            <a:pPr>
              <a:spcAft>
                <a:spcPts val="600"/>
              </a:spcAft>
            </a:pPr>
            <a:fld id="{C8A51714-A646-44BF-8F40-3C21F8615624}" type="slidenum">
              <a:rPr lang="en-US" smtClean="0"/>
              <a:pPr>
                <a:spcAft>
                  <a:spcPts val="600"/>
                </a:spcAft>
              </a:pPr>
              <a:t>3</a:t>
            </a:fld>
            <a:endParaRPr lang="en-US"/>
          </a:p>
        </p:txBody>
      </p:sp>
      <p:sp>
        <p:nvSpPr>
          <p:cNvPr id="2" name="Title 1"/>
          <p:cNvSpPr>
            <a:spLocks noGrp="1"/>
          </p:cNvSpPr>
          <p:nvPr>
            <p:ph type="title"/>
          </p:nvPr>
        </p:nvSpPr>
        <p:spPr/>
        <p:txBody>
          <a:bodyPr anchor="b">
            <a:normAutofit/>
          </a:bodyPr>
          <a:lstStyle/>
          <a:p>
            <a:r>
              <a:rPr lang="en-US"/>
              <a:t>Policy Drives Person-Centered Approaches</a:t>
            </a:r>
          </a:p>
        </p:txBody>
      </p:sp>
      <p:sp>
        <p:nvSpPr>
          <p:cNvPr id="3" name="Content Placeholder 2" descr="A picture of two ladies shopping standing with a grocery cart looking at all the options to pick from, sayine come on you have penty to choose from so what is your choice?"/>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sz="2400" dirty="0"/>
              <a:t>CMS and DHS</a:t>
            </a:r>
          </a:p>
          <a:p>
            <a:pPr lvl="1"/>
            <a:r>
              <a:rPr lang="en-US" sz="2400" dirty="0"/>
              <a:t>CMS Home and Community-Based Services Rules</a:t>
            </a:r>
          </a:p>
          <a:p>
            <a:pPr lvl="1"/>
            <a:r>
              <a:rPr lang="en-US" sz="2400" dirty="0"/>
              <a:t>Minnesota Statute 245D</a:t>
            </a:r>
          </a:p>
          <a:p>
            <a:pPr lvl="1"/>
            <a:r>
              <a:rPr lang="en-US" sz="2400" dirty="0"/>
              <a:t>Americans with Disabilities Act (ADA) and the Olmstead decision</a:t>
            </a:r>
          </a:p>
          <a:p>
            <a:pPr lvl="1"/>
            <a:r>
              <a:rPr lang="en-US" sz="2400" dirty="0"/>
              <a:t>Minnesota’s Olmstead Plan</a:t>
            </a:r>
          </a:p>
          <a:p>
            <a:pPr marL="0" indent="0">
              <a:buNone/>
            </a:pPr>
            <a:endParaRPr lang="en-US" dirty="0"/>
          </a:p>
        </p:txBody>
      </p:sp>
      <p:sp>
        <p:nvSpPr>
          <p:cNvPr id="11" name="Picture Placeholder 10">
            <a:extLst>
              <a:ext uri="{FF2B5EF4-FFF2-40B4-BE49-F238E27FC236}">
                <a16:creationId xmlns:a16="http://schemas.microsoft.com/office/drawing/2014/main" id="{B149BC99-D2AB-4956-BDE2-799309FAF616}"/>
              </a:ext>
            </a:extLst>
          </p:cNvPr>
          <p:cNvSpPr>
            <a:spLocks noGrp="1"/>
          </p:cNvSpPr>
          <p:nvPr>
            <p:ph type="pic" sz="quarter" idx="13"/>
          </p:nvPr>
        </p:nvSpPr>
        <p:spPr/>
      </p:sp>
      <p:pic>
        <p:nvPicPr>
          <p:cNvPr id="5" name="Picture 4" descr="Diagram&#10;&#10;Description automatically generated">
            <a:extLst>
              <a:ext uri="{FF2B5EF4-FFF2-40B4-BE49-F238E27FC236}">
                <a16:creationId xmlns:a16="http://schemas.microsoft.com/office/drawing/2014/main" id="{0E00AE33-5AA0-4363-9E95-237537832A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3096" y="1576061"/>
            <a:ext cx="6827594" cy="4489142"/>
          </a:xfrm>
          <a:prstGeom prst="rect">
            <a:avLst/>
          </a:prstGeom>
          <a:noFill/>
        </p:spPr>
      </p:pic>
    </p:spTree>
    <p:extLst>
      <p:ext uri="{BB962C8B-B14F-4D97-AF65-F5344CB8AC3E}">
        <p14:creationId xmlns:p14="http://schemas.microsoft.com/office/powerpoint/2010/main" val="164886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208FC77-6F61-4B45-B941-F63E290B263D}"/>
              </a:ext>
            </a:extLst>
          </p:cNvPr>
          <p:cNvSpPr>
            <a:spLocks noGrp="1"/>
          </p:cNvSpPr>
          <p:nvPr>
            <p:ph type="sldNum" sz="quarter" idx="12"/>
          </p:nvPr>
        </p:nvSpPr>
        <p:spPr>
          <a:xfrm>
            <a:off x="10983858" y="7713674"/>
            <a:ext cx="3291840" cy="438150"/>
          </a:xfrm>
        </p:spPr>
        <p:txBody>
          <a:bodyPr/>
          <a:lstStyle/>
          <a:p>
            <a:pPr>
              <a:spcAft>
                <a:spcPts val="600"/>
              </a:spcAft>
            </a:pPr>
            <a:fld id="{1FC4B0FD-5F77-433D-950B-A15A779E50E4}" type="slidenum">
              <a:rPr lang="en-US" smtClean="0"/>
              <a:pPr>
                <a:spcAft>
                  <a:spcPts val="600"/>
                </a:spcAft>
              </a:pPr>
              <a:t>4</a:t>
            </a:fld>
            <a:endParaRPr lang="en-US"/>
          </a:p>
        </p:txBody>
      </p:sp>
      <p:sp>
        <p:nvSpPr>
          <p:cNvPr id="2" name="Title 1">
            <a:extLst>
              <a:ext uri="{FF2B5EF4-FFF2-40B4-BE49-F238E27FC236}">
                <a16:creationId xmlns:a16="http://schemas.microsoft.com/office/drawing/2014/main" id="{3C54F1A0-1ADC-4F0E-B629-08FE63C49FFA}"/>
              </a:ext>
            </a:extLst>
          </p:cNvPr>
          <p:cNvSpPr>
            <a:spLocks noGrp="1"/>
          </p:cNvSpPr>
          <p:nvPr>
            <p:ph type="title"/>
          </p:nvPr>
        </p:nvSpPr>
        <p:spPr>
          <a:xfrm>
            <a:off x="877682" y="636929"/>
            <a:ext cx="12335398" cy="1148590"/>
          </a:xfrm>
        </p:spPr>
        <p:txBody>
          <a:bodyPr anchor="ctr">
            <a:normAutofit/>
          </a:bodyPr>
          <a:lstStyle/>
          <a:p>
            <a:r>
              <a:rPr lang="en-US"/>
              <a:t>Person-Centered Concepts</a:t>
            </a:r>
          </a:p>
        </p:txBody>
      </p:sp>
      <p:graphicFrame>
        <p:nvGraphicFramePr>
          <p:cNvPr id="5" name="Content Placeholder 2">
            <a:extLst>
              <a:ext uri="{FF2B5EF4-FFF2-40B4-BE49-F238E27FC236}">
                <a16:creationId xmlns:a16="http://schemas.microsoft.com/office/drawing/2014/main" id="{40505440-3234-46E2-88FD-3B08FD2CACB2}"/>
              </a:ext>
            </a:extLst>
          </p:cNvPr>
          <p:cNvGraphicFramePr>
            <a:graphicFrameLocks noGrp="1"/>
          </p:cNvGraphicFramePr>
          <p:nvPr>
            <p:ph idx="1"/>
            <p:extLst>
              <p:ext uri="{D42A27DB-BD31-4B8C-83A1-F6EECF244321}">
                <p14:modId xmlns:p14="http://schemas.microsoft.com/office/powerpoint/2010/main" val="134276726"/>
              </p:ext>
            </p:extLst>
          </p:nvPr>
        </p:nvGraphicFramePr>
        <p:xfrm>
          <a:off x="863195" y="2029968"/>
          <a:ext cx="12324219" cy="495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52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BCD7715D-8074-45B2-AB75-C0E38B7E5151}"/>
              </a:ext>
            </a:extLst>
          </p:cNvPr>
          <p:cNvSpPr>
            <a:spLocks noGrp="1"/>
          </p:cNvSpPr>
          <p:nvPr>
            <p:ph type="sldNum" sz="quarter" idx="12"/>
          </p:nvPr>
        </p:nvSpPr>
        <p:spPr/>
        <p:txBody>
          <a:bodyPr/>
          <a:lstStyle/>
          <a:p>
            <a:pPr>
              <a:spcAft>
                <a:spcPts val="600"/>
              </a:spcAft>
            </a:pPr>
            <a:fld id="{1FC4B0FD-5F77-433D-950B-A15A779E50E4}" type="slidenum">
              <a:rPr lang="en-US" smtClean="0"/>
              <a:pPr>
                <a:spcAft>
                  <a:spcPts val="600"/>
                </a:spcAft>
              </a:pPr>
              <a:t>5</a:t>
            </a:fld>
            <a:endParaRPr lang="en-US"/>
          </a:p>
        </p:txBody>
      </p:sp>
      <p:sp>
        <p:nvSpPr>
          <p:cNvPr id="2" name="Title 1"/>
          <p:cNvSpPr>
            <a:spLocks noGrp="1"/>
          </p:cNvSpPr>
          <p:nvPr>
            <p:ph type="title"/>
          </p:nvPr>
        </p:nvSpPr>
        <p:spPr/>
        <p:txBody>
          <a:bodyPr anchor="ctr">
            <a:normAutofit/>
          </a:bodyPr>
          <a:lstStyle/>
          <a:p>
            <a:r>
              <a:rPr lang="en-US"/>
              <a:t>Pitfalls of Creating Goals</a:t>
            </a:r>
          </a:p>
        </p:txBody>
      </p:sp>
      <p:graphicFrame>
        <p:nvGraphicFramePr>
          <p:cNvPr id="5" name="Content Placeholder 2">
            <a:extLst>
              <a:ext uri="{FF2B5EF4-FFF2-40B4-BE49-F238E27FC236}">
                <a16:creationId xmlns:a16="http://schemas.microsoft.com/office/drawing/2014/main" id="{657207FA-7BF5-4566-AADE-69D822A7D9F0}"/>
              </a:ext>
            </a:extLst>
          </p:cNvPr>
          <p:cNvGraphicFramePr>
            <a:graphicFrameLocks noGrp="1"/>
          </p:cNvGraphicFramePr>
          <p:nvPr>
            <p:ph idx="1"/>
            <p:extLst>
              <p:ext uri="{D42A27DB-BD31-4B8C-83A1-F6EECF244321}">
                <p14:modId xmlns:p14="http://schemas.microsoft.com/office/powerpoint/2010/main" val="2975347766"/>
              </p:ext>
            </p:extLst>
          </p:nvPr>
        </p:nvGraphicFramePr>
        <p:xfrm>
          <a:off x="863600" y="2030413"/>
          <a:ext cx="12323763" cy="4957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78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8D8BE179-169F-4A9E-8E8C-7DDA1F1EABD7}"/>
              </a:ext>
            </a:extLst>
          </p:cNvPr>
          <p:cNvSpPr>
            <a:spLocks noGrp="1"/>
          </p:cNvSpPr>
          <p:nvPr>
            <p:ph type="sldNum" sz="quarter" idx="12"/>
          </p:nvPr>
        </p:nvSpPr>
        <p:spPr/>
        <p:txBody>
          <a:bodyPr/>
          <a:lstStyle/>
          <a:p>
            <a:pPr>
              <a:spcAft>
                <a:spcPts val="600"/>
              </a:spcAft>
            </a:pPr>
            <a:fld id="{C8A51714-A646-44BF-8F40-3C21F8615624}" type="slidenum">
              <a:rPr lang="en-US" smtClean="0"/>
              <a:pPr>
                <a:spcAft>
                  <a:spcPts val="600"/>
                </a:spcAft>
              </a:pPr>
              <a:t>6</a:t>
            </a:fld>
            <a:endParaRPr lang="en-US"/>
          </a:p>
        </p:txBody>
      </p:sp>
      <p:sp>
        <p:nvSpPr>
          <p:cNvPr id="8" name="Title 1">
            <a:extLst>
              <a:ext uri="{FF2B5EF4-FFF2-40B4-BE49-F238E27FC236}">
                <a16:creationId xmlns:a16="http://schemas.microsoft.com/office/drawing/2014/main" id="{FBD7F804-24E5-4197-9261-952D07E5DAA6}"/>
              </a:ext>
            </a:extLst>
          </p:cNvPr>
          <p:cNvSpPr>
            <a:spLocks noGrp="1"/>
          </p:cNvSpPr>
          <p:nvPr>
            <p:ph type="title"/>
          </p:nvPr>
        </p:nvSpPr>
        <p:spPr/>
        <p:txBody>
          <a:bodyPr/>
          <a:lstStyle/>
          <a:p>
            <a:pPr algn="ctr"/>
            <a:r>
              <a:rPr lang="en-US" dirty="0"/>
              <a:t>Developing SMART Goals </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sz="2400" dirty="0"/>
              <a:t>SMART goal development was developed by George T. Doran</a:t>
            </a:r>
          </a:p>
          <a:p>
            <a:pPr marL="0" indent="0">
              <a:buNone/>
            </a:pPr>
            <a:endParaRPr lang="en-US" sz="2400" dirty="0"/>
          </a:p>
          <a:p>
            <a:pPr lvl="1">
              <a:buFont typeface="Wingdings" panose="05000000000000000000" pitchFamily="2" charset="2"/>
              <a:buChar char="Ø"/>
            </a:pPr>
            <a:r>
              <a:rPr lang="en-US" sz="2400" dirty="0"/>
              <a:t>Specific</a:t>
            </a:r>
          </a:p>
          <a:p>
            <a:pPr lvl="1">
              <a:buFont typeface="Wingdings" panose="05000000000000000000" pitchFamily="2" charset="2"/>
              <a:buChar char="Ø"/>
            </a:pPr>
            <a:r>
              <a:rPr lang="en-US" sz="2400" dirty="0"/>
              <a:t>Measurable</a:t>
            </a:r>
          </a:p>
          <a:p>
            <a:pPr lvl="1">
              <a:buFont typeface="Wingdings" panose="05000000000000000000" pitchFamily="2" charset="2"/>
              <a:buChar char="Ø"/>
            </a:pPr>
            <a:r>
              <a:rPr lang="en-US" sz="2400" dirty="0"/>
              <a:t>Attainable</a:t>
            </a:r>
          </a:p>
          <a:p>
            <a:pPr lvl="1">
              <a:buFont typeface="Wingdings" panose="05000000000000000000" pitchFamily="2" charset="2"/>
              <a:buChar char="Ø"/>
            </a:pPr>
            <a:r>
              <a:rPr lang="en-US" sz="2400" dirty="0"/>
              <a:t>Relevant</a:t>
            </a:r>
          </a:p>
          <a:p>
            <a:pPr lvl="1">
              <a:buFont typeface="Wingdings" panose="05000000000000000000" pitchFamily="2" charset="2"/>
              <a:buChar char="Ø"/>
            </a:pPr>
            <a:r>
              <a:rPr lang="en-US" sz="2400" dirty="0"/>
              <a:t>Time-Bound</a:t>
            </a:r>
          </a:p>
          <a:p>
            <a:endParaRPr lang="en-US" dirty="0"/>
          </a:p>
        </p:txBody>
      </p:sp>
      <p:pic>
        <p:nvPicPr>
          <p:cNvPr id="6" name="Content Placeholder 5" descr="Text, whiteboard&#10;&#10;Description automatically generated">
            <a:extLst>
              <a:ext uri="{FF2B5EF4-FFF2-40B4-BE49-F238E27FC236}">
                <a16:creationId xmlns:a16="http://schemas.microsoft.com/office/drawing/2014/main" id="{7DE486DB-4EEA-4B0D-9361-718508D405CE}"/>
              </a:ext>
            </a:extLst>
          </p:cNvPr>
          <p:cNvPicPr>
            <a:picLocks noGrp="1" noChangeAspect="1"/>
          </p:cNvPicPr>
          <p:nvPr>
            <p:ph sz="half"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75533" y="2846126"/>
            <a:ext cx="6216650" cy="4386262"/>
          </a:xfrm>
        </p:spPr>
      </p:pic>
    </p:spTree>
    <p:extLst>
      <p:ext uri="{BB962C8B-B14F-4D97-AF65-F5344CB8AC3E}">
        <p14:creationId xmlns:p14="http://schemas.microsoft.com/office/powerpoint/2010/main" val="111693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480" dirty="0"/>
              <a:t>Writing a </a:t>
            </a:r>
            <a:r>
              <a:rPr lang="en-US" sz="7920" b="1" dirty="0">
                <a:solidFill>
                  <a:srgbClr val="0070C0"/>
                </a:solidFill>
              </a:rPr>
              <a:t>S</a:t>
            </a:r>
            <a:r>
              <a:rPr lang="en-US" sz="6480" dirty="0"/>
              <a:t>MART Goal:</a:t>
            </a:r>
          </a:p>
        </p:txBody>
      </p:sp>
      <p:sp>
        <p:nvSpPr>
          <p:cNvPr id="3" name="Content Placeholder 2"/>
          <p:cNvSpPr>
            <a:spLocks noGrp="1"/>
          </p:cNvSpPr>
          <p:nvPr>
            <p:ph idx="1"/>
          </p:nvPr>
        </p:nvSpPr>
        <p:spPr/>
        <p:txBody>
          <a:bodyPr>
            <a:normAutofit/>
          </a:bodyPr>
          <a:lstStyle/>
          <a:p>
            <a:pPr marL="0" indent="0">
              <a:buNone/>
            </a:pPr>
            <a:r>
              <a:rPr lang="en-US" sz="2800" b="1" dirty="0">
                <a:solidFill>
                  <a:schemeClr val="tx1"/>
                </a:solidFill>
              </a:rPr>
              <a:t>Specific: </a:t>
            </a:r>
          </a:p>
          <a:p>
            <a:pPr marL="0" indent="0">
              <a:buNone/>
            </a:pPr>
            <a:r>
              <a:rPr lang="en-US" sz="2800" dirty="0">
                <a:solidFill>
                  <a:schemeClr val="tx1"/>
                </a:solidFill>
              </a:rPr>
              <a:t>State the goal clearly; use a person-centered statement</a:t>
            </a:r>
          </a:p>
          <a:p>
            <a:pPr marL="0" indent="0">
              <a:buNone/>
            </a:pPr>
            <a:r>
              <a:rPr lang="en-US" sz="4320" dirty="0">
                <a:solidFill>
                  <a:schemeClr val="accent1"/>
                </a:solidFill>
              </a:rPr>
              <a:t>	</a:t>
            </a:r>
          </a:p>
          <a:p>
            <a:pPr marL="0" indent="0">
              <a:buNone/>
            </a:pPr>
            <a:r>
              <a:rPr lang="en-US" sz="4320" dirty="0">
                <a:solidFill>
                  <a:schemeClr val="accent1"/>
                </a:solidFill>
              </a:rPr>
              <a:t>    </a:t>
            </a:r>
            <a:r>
              <a:rPr lang="en-US" sz="2800" dirty="0">
                <a:solidFill>
                  <a:schemeClr val="accent1"/>
                </a:solidFill>
              </a:rPr>
              <a:t>“I would like to stay in my home”</a:t>
            </a:r>
          </a:p>
        </p:txBody>
      </p:sp>
      <p:sp>
        <p:nvSpPr>
          <p:cNvPr id="5" name="TextBox 4"/>
          <p:cNvSpPr txBox="1"/>
          <p:nvPr/>
        </p:nvSpPr>
        <p:spPr>
          <a:xfrm>
            <a:off x="877682" y="5414518"/>
            <a:ext cx="12324220" cy="1421928"/>
          </a:xfrm>
          <a:prstGeom prst="rect">
            <a:avLst/>
          </a:prstGeom>
          <a:noFill/>
        </p:spPr>
        <p:txBody>
          <a:bodyPr wrap="square" rtlCol="0">
            <a:spAutoFit/>
          </a:bodyPr>
          <a:lstStyle/>
          <a:p>
            <a:r>
              <a:rPr lang="en-US" sz="2800" dirty="0"/>
              <a:t>Using Motivational Interviewing Techniques is a great way to elicit goals and get </a:t>
            </a:r>
            <a:r>
              <a:rPr lang="en-US" sz="2800" b="1" dirty="0"/>
              <a:t>Specific.</a:t>
            </a:r>
            <a:r>
              <a:rPr lang="en-US" sz="2800" dirty="0"/>
              <a:t> Care Coordinators need to help members articulate their goals.</a:t>
            </a:r>
          </a:p>
        </p:txBody>
      </p:sp>
      <p:sp>
        <p:nvSpPr>
          <p:cNvPr id="6" name="Speech Bubble: Oval 5" descr="A sign stating Not Specific and gives an example of not a specific goal - I would like to stay in my home.">
            <a:extLst>
              <a:ext uri="{FF2B5EF4-FFF2-40B4-BE49-F238E27FC236}">
                <a16:creationId xmlns:a16="http://schemas.microsoft.com/office/drawing/2014/main" id="{B5784511-0603-4EAD-9B16-2F499BE61B0C}"/>
              </a:ext>
            </a:extLst>
          </p:cNvPr>
          <p:cNvSpPr/>
          <p:nvPr/>
        </p:nvSpPr>
        <p:spPr>
          <a:xfrm>
            <a:off x="8050306" y="4019032"/>
            <a:ext cx="2384106" cy="1036515"/>
          </a:xfrm>
          <a:prstGeom prst="wedgeEllipseCallout">
            <a:avLst>
              <a:gd name="adj1" fmla="val -60571"/>
              <a:gd name="adj2" fmla="val -3808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Not Specific</a:t>
            </a:r>
          </a:p>
        </p:txBody>
      </p:sp>
      <p:sp>
        <p:nvSpPr>
          <p:cNvPr id="4" name="Slide Number Placeholder 3">
            <a:extLst>
              <a:ext uri="{FF2B5EF4-FFF2-40B4-BE49-F238E27FC236}">
                <a16:creationId xmlns:a16="http://schemas.microsoft.com/office/drawing/2014/main" id="{D7A7EE13-9145-4160-AC2B-E65C97BF6542}"/>
              </a:ext>
            </a:extLst>
          </p:cNvPr>
          <p:cNvSpPr>
            <a:spLocks noGrp="1"/>
          </p:cNvSpPr>
          <p:nvPr>
            <p:ph type="sldNum" sz="quarter" idx="12"/>
          </p:nvPr>
        </p:nvSpPr>
        <p:spPr/>
        <p:txBody>
          <a:bodyPr/>
          <a:lstStyle/>
          <a:p>
            <a:fld id="{1FC4B0FD-5F77-433D-950B-A15A779E50E4}" type="slidenum">
              <a:rPr lang="en-US" smtClean="0"/>
              <a:pPr/>
              <a:t>7</a:t>
            </a:fld>
            <a:endParaRPr lang="en-US"/>
          </a:p>
        </p:txBody>
      </p:sp>
    </p:spTree>
    <p:extLst>
      <p:ext uri="{BB962C8B-B14F-4D97-AF65-F5344CB8AC3E}">
        <p14:creationId xmlns:p14="http://schemas.microsoft.com/office/powerpoint/2010/main" val="406317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53A195-7251-4857-B4EB-41A06F4C3453}"/>
              </a:ext>
            </a:extLst>
          </p:cNvPr>
          <p:cNvSpPr>
            <a:spLocks noGrp="1"/>
          </p:cNvSpPr>
          <p:nvPr>
            <p:ph type="sldNum" sz="quarter" idx="12"/>
          </p:nvPr>
        </p:nvSpPr>
        <p:spPr/>
        <p:txBody>
          <a:bodyPr/>
          <a:lstStyle/>
          <a:p>
            <a:fld id="{1FC4B0FD-5F77-433D-950B-A15A779E50E4}" type="slidenum">
              <a:rPr lang="en-US" smtClean="0"/>
              <a:t>8</a:t>
            </a:fld>
            <a:endParaRPr lang="en-US"/>
          </a:p>
        </p:txBody>
      </p:sp>
      <p:sp>
        <p:nvSpPr>
          <p:cNvPr id="2" name="Title 1"/>
          <p:cNvSpPr>
            <a:spLocks noGrp="1"/>
          </p:cNvSpPr>
          <p:nvPr>
            <p:ph type="title"/>
          </p:nvPr>
        </p:nvSpPr>
        <p:spPr/>
        <p:txBody>
          <a:bodyPr>
            <a:normAutofit fontScale="90000"/>
          </a:bodyPr>
          <a:lstStyle/>
          <a:p>
            <a:pPr algn="ctr"/>
            <a:r>
              <a:rPr lang="en-US" sz="6480" dirty="0"/>
              <a:t>Writing a S</a:t>
            </a:r>
            <a:r>
              <a:rPr lang="en-US" sz="7920" b="1" dirty="0">
                <a:solidFill>
                  <a:srgbClr val="009999"/>
                </a:solidFill>
              </a:rPr>
              <a:t>M</a:t>
            </a:r>
            <a:r>
              <a:rPr lang="en-US" sz="6480" dirty="0"/>
              <a:t>ART Goal:</a:t>
            </a:r>
          </a:p>
        </p:txBody>
      </p:sp>
      <p:sp>
        <p:nvSpPr>
          <p:cNvPr id="3" name="Content Placeholder 2"/>
          <p:cNvSpPr>
            <a:spLocks noGrp="1"/>
          </p:cNvSpPr>
          <p:nvPr>
            <p:ph idx="1"/>
          </p:nvPr>
        </p:nvSpPr>
        <p:spPr/>
        <p:txBody>
          <a:bodyPr>
            <a:normAutofit/>
          </a:bodyPr>
          <a:lstStyle/>
          <a:p>
            <a:pPr marL="0" indent="0">
              <a:buNone/>
            </a:pPr>
            <a:r>
              <a:rPr lang="en-US" sz="4800" b="1" dirty="0">
                <a:solidFill>
                  <a:schemeClr val="tx1"/>
                </a:solidFill>
              </a:rPr>
              <a:t>Measurable</a:t>
            </a:r>
            <a:r>
              <a:rPr lang="en-US" sz="4800" dirty="0">
                <a:solidFill>
                  <a:schemeClr val="tx1"/>
                </a:solidFill>
              </a:rPr>
              <a:t>:</a:t>
            </a:r>
          </a:p>
          <a:p>
            <a:pPr marL="0" indent="0">
              <a:buNone/>
            </a:pPr>
            <a:endParaRPr lang="en-US" dirty="0"/>
          </a:p>
        </p:txBody>
      </p:sp>
      <p:graphicFrame>
        <p:nvGraphicFramePr>
          <p:cNvPr id="5" name="Table 4" descr="A chart showing what a goal is such as improve mental health by getting 4-6 hours of sleep a day and teh how it is measured by self report or clinical records, etc. "/>
          <p:cNvGraphicFramePr>
            <a:graphicFrameLocks noGrp="1"/>
          </p:cNvGraphicFramePr>
          <p:nvPr>
            <p:extLst>
              <p:ext uri="{D42A27DB-BD31-4B8C-83A1-F6EECF244321}">
                <p14:modId xmlns:p14="http://schemas.microsoft.com/office/powerpoint/2010/main" val="3431455765"/>
              </p:ext>
            </p:extLst>
          </p:nvPr>
        </p:nvGraphicFramePr>
        <p:xfrm>
          <a:off x="2317271" y="3101895"/>
          <a:ext cx="8834066" cy="4248912"/>
        </p:xfrm>
        <a:graphic>
          <a:graphicData uri="http://schemas.openxmlformats.org/drawingml/2006/table">
            <a:tbl>
              <a:tblPr firstRow="1" bandRow="1">
                <a:tableStyleId>{912C8C85-51F0-491E-9774-3900AFEF0FD7}</a:tableStyleId>
              </a:tblPr>
              <a:tblGrid>
                <a:gridCol w="4400770">
                  <a:extLst>
                    <a:ext uri="{9D8B030D-6E8A-4147-A177-3AD203B41FA5}">
                      <a16:colId xmlns:a16="http://schemas.microsoft.com/office/drawing/2014/main" val="20000"/>
                    </a:ext>
                  </a:extLst>
                </a:gridCol>
                <a:gridCol w="4433296">
                  <a:extLst>
                    <a:ext uri="{9D8B030D-6E8A-4147-A177-3AD203B41FA5}">
                      <a16:colId xmlns:a16="http://schemas.microsoft.com/office/drawing/2014/main" val="20001"/>
                    </a:ext>
                  </a:extLst>
                </a:gridCol>
              </a:tblGrid>
              <a:tr h="621792">
                <a:tc>
                  <a:txBody>
                    <a:bodyPr/>
                    <a:lstStyle/>
                    <a:p>
                      <a:pPr algn="ctr"/>
                      <a:r>
                        <a:rPr lang="en-US" sz="3400" dirty="0">
                          <a:solidFill>
                            <a:schemeClr val="bg1"/>
                          </a:solidFill>
                        </a:rPr>
                        <a:t>What </a:t>
                      </a:r>
                      <a:endParaRPr lang="en-US" sz="3400" i="0" dirty="0">
                        <a:solidFill>
                          <a:schemeClr val="bg1"/>
                        </a:solidFill>
                      </a:endParaRPr>
                    </a:p>
                  </a:txBody>
                  <a:tcPr marL="109728" marR="109728" marT="54864" marB="54864">
                    <a:solidFill>
                      <a:srgbClr val="009999"/>
                    </a:solidFill>
                  </a:tcPr>
                </a:tc>
                <a:tc>
                  <a:txBody>
                    <a:bodyPr/>
                    <a:lstStyle/>
                    <a:p>
                      <a:pPr algn="ctr"/>
                      <a:r>
                        <a:rPr lang="en-US" sz="3400" i="0" dirty="0"/>
                        <a:t>How Measured</a:t>
                      </a:r>
                    </a:p>
                  </a:txBody>
                  <a:tcPr marL="109728" marR="109728" marT="54864" marB="54864">
                    <a:solidFill>
                      <a:srgbClr val="009999"/>
                    </a:solidFill>
                  </a:tcPr>
                </a:tc>
                <a:extLst>
                  <a:ext uri="{0D108BD9-81ED-4DB2-BD59-A6C34878D82A}">
                    <a16:rowId xmlns:a16="http://schemas.microsoft.com/office/drawing/2014/main" val="10000"/>
                  </a:ext>
                </a:extLst>
              </a:tr>
              <a:tr h="841248">
                <a:tc>
                  <a:txBody>
                    <a:bodyPr/>
                    <a:lstStyle/>
                    <a:p>
                      <a:r>
                        <a:rPr lang="en-US" sz="2400" dirty="0"/>
                        <a:t>Smoke no more than 10 cigarettes</a:t>
                      </a:r>
                      <a:r>
                        <a:rPr lang="en-US" sz="2400" baseline="0" dirty="0"/>
                        <a:t> per day</a:t>
                      </a:r>
                      <a:endParaRPr lang="en-US" sz="2400" dirty="0"/>
                    </a:p>
                  </a:txBody>
                  <a:tcPr marL="109728" marR="109728" marT="54864" marB="54864"/>
                </a:tc>
                <a:tc>
                  <a:txBody>
                    <a:bodyPr/>
                    <a:lstStyle/>
                    <a:p>
                      <a:pPr algn="ctr"/>
                      <a:r>
                        <a:rPr lang="en-US" sz="2400" baseline="0" dirty="0"/>
                        <a:t>  Self report</a:t>
                      </a:r>
                      <a:endParaRPr lang="en-US" sz="2400" dirty="0"/>
                    </a:p>
                  </a:txBody>
                  <a:tcPr marL="109728" marR="109728" marT="54864" marB="54864"/>
                </a:tc>
                <a:extLst>
                  <a:ext uri="{0D108BD9-81ED-4DB2-BD59-A6C34878D82A}">
                    <a16:rowId xmlns:a16="http://schemas.microsoft.com/office/drawing/2014/main" val="10001"/>
                  </a:ext>
                </a:extLst>
              </a:tr>
              <a:tr h="1207008">
                <a:tc>
                  <a:txBody>
                    <a:bodyPr/>
                    <a:lstStyle/>
                    <a:p>
                      <a:r>
                        <a:rPr lang="en-US" sz="2400" dirty="0"/>
                        <a:t>Improve</a:t>
                      </a:r>
                      <a:r>
                        <a:rPr lang="en-US" sz="2400" baseline="0" dirty="0"/>
                        <a:t> mental health by sleeping 4-6 hours/day</a:t>
                      </a:r>
                      <a:endParaRPr lang="en-US" sz="2400" dirty="0"/>
                    </a:p>
                  </a:txBody>
                  <a:tcPr marL="109728" marR="109728" marT="54864" marB="5486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Self</a:t>
                      </a:r>
                      <a:r>
                        <a:rPr lang="en-US" sz="2400" baseline="0" dirty="0"/>
                        <a:t> report</a:t>
                      </a:r>
                      <a:endParaRPr lang="en-US" sz="2400" dirty="0"/>
                    </a:p>
                  </a:txBody>
                  <a:tcPr marL="109728" marR="109728" marT="54864" marB="54864"/>
                </a:tc>
                <a:extLst>
                  <a:ext uri="{0D108BD9-81ED-4DB2-BD59-A6C34878D82A}">
                    <a16:rowId xmlns:a16="http://schemas.microsoft.com/office/drawing/2014/main" val="10002"/>
                  </a:ext>
                </a:extLst>
              </a:tr>
              <a:tr h="1572768">
                <a:tc>
                  <a:txBody>
                    <a:bodyPr/>
                    <a:lstStyle/>
                    <a:p>
                      <a:r>
                        <a:rPr lang="en-US" sz="2400" dirty="0"/>
                        <a:t>Congestive Heart Failure to remain stable by not gaining more than 5 </a:t>
                      </a:r>
                      <a:r>
                        <a:rPr lang="en-US" sz="2400" baseline="0" dirty="0" err="1"/>
                        <a:t>lbs</a:t>
                      </a:r>
                      <a:r>
                        <a:rPr lang="en-US" sz="2400" baseline="0" dirty="0"/>
                        <a:t> in 3 days</a:t>
                      </a:r>
                      <a:endParaRPr lang="en-US" sz="2400" dirty="0"/>
                    </a:p>
                  </a:txBody>
                  <a:tcPr marL="109728" marR="109728" marT="54864" marB="5486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Clinic records;</a:t>
                      </a:r>
                      <a:r>
                        <a:rPr lang="en-US" sz="2400" baseline="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t>self report</a:t>
                      </a:r>
                      <a:endParaRPr lang="en-US" sz="2400" dirty="0"/>
                    </a:p>
                  </a:txBody>
                  <a:tcPr marL="109728" marR="109728" marT="54864" marB="5486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821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7A8A05-5357-4879-89DC-F5064BC6B832}"/>
              </a:ext>
            </a:extLst>
          </p:cNvPr>
          <p:cNvSpPr>
            <a:spLocks noGrp="1"/>
          </p:cNvSpPr>
          <p:nvPr>
            <p:ph type="sldNum" sz="quarter" idx="12"/>
          </p:nvPr>
        </p:nvSpPr>
        <p:spPr/>
        <p:txBody>
          <a:bodyPr/>
          <a:lstStyle/>
          <a:p>
            <a:fld id="{1FC4B0FD-5F77-433D-950B-A15A779E50E4}" type="slidenum">
              <a:rPr lang="en-US" smtClean="0"/>
              <a:t>9</a:t>
            </a:fld>
            <a:endParaRPr lang="en-US"/>
          </a:p>
        </p:txBody>
      </p:sp>
      <p:sp>
        <p:nvSpPr>
          <p:cNvPr id="3" name="Title 2"/>
          <p:cNvSpPr>
            <a:spLocks noGrp="1"/>
          </p:cNvSpPr>
          <p:nvPr>
            <p:ph type="title"/>
          </p:nvPr>
        </p:nvSpPr>
        <p:spPr/>
        <p:txBody>
          <a:bodyPr/>
          <a:lstStyle/>
          <a:p>
            <a:pPr algn="ctr"/>
            <a:r>
              <a:rPr lang="en-US" dirty="0"/>
              <a:t> </a:t>
            </a:r>
            <a:r>
              <a:rPr lang="en-US" sz="6480" dirty="0"/>
              <a:t>Measurable Goal: </a:t>
            </a:r>
          </a:p>
        </p:txBody>
      </p:sp>
      <p:pic>
        <p:nvPicPr>
          <p:cNvPr id="5" name="Content Placeholder 4" descr="Chart showing how to rank a smart goal for priority  make it measurable supports needed and target date.">
            <a:extLst>
              <a:ext uri="{FF2B5EF4-FFF2-40B4-BE49-F238E27FC236}">
                <a16:creationId xmlns:a16="http://schemas.microsoft.com/office/drawing/2014/main" id="{2D8DE41C-3502-42E2-A48E-391AD0B1FE25}"/>
              </a:ext>
            </a:extLst>
          </p:cNvPr>
          <p:cNvPicPr>
            <a:picLocks noGrp="1" noChangeAspect="1"/>
          </p:cNvPicPr>
          <p:nvPr>
            <p:ph idx="1"/>
          </p:nvPr>
        </p:nvPicPr>
        <p:blipFill>
          <a:blip r:embed="rId3"/>
          <a:stretch>
            <a:fillRect/>
          </a:stretch>
        </p:blipFill>
        <p:spPr>
          <a:xfrm>
            <a:off x="4220369" y="2102111"/>
            <a:ext cx="5610225" cy="4316946"/>
          </a:xfrm>
          <a:prstGeom prst="rect">
            <a:avLst/>
          </a:prstGeom>
        </p:spPr>
      </p:pic>
      <p:sp>
        <p:nvSpPr>
          <p:cNvPr id="7" name="Speech Bubble: Rectangle 2" descr="A sign pointing to Measurable goal on chart.">
            <a:extLst>
              <a:ext uri="{FF2B5EF4-FFF2-40B4-BE49-F238E27FC236}">
                <a16:creationId xmlns:a16="http://schemas.microsoft.com/office/drawing/2014/main" id="{533B7C07-63F0-4430-A362-05E55488412F}"/>
              </a:ext>
            </a:extLst>
          </p:cNvPr>
          <p:cNvSpPr/>
          <p:nvPr/>
        </p:nvSpPr>
        <p:spPr>
          <a:xfrm>
            <a:off x="877682" y="5204687"/>
            <a:ext cx="3194612" cy="1214370"/>
          </a:xfrm>
          <a:prstGeom prst="wedgeRectCallout">
            <a:avLst>
              <a:gd name="adj1" fmla="val 48451"/>
              <a:gd name="adj2" fmla="val -164107"/>
            </a:avLst>
          </a:prstGeom>
          <a:solidFill>
            <a:srgbClr val="00999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60" dirty="0">
                <a:solidFill>
                  <a:schemeClr val="bg1"/>
                </a:solidFill>
              </a:rPr>
              <a:t>Measurable Goal</a:t>
            </a:r>
          </a:p>
        </p:txBody>
      </p:sp>
    </p:spTree>
    <p:extLst>
      <p:ext uri="{BB962C8B-B14F-4D97-AF65-F5344CB8AC3E}">
        <p14:creationId xmlns:p14="http://schemas.microsoft.com/office/powerpoint/2010/main" val="2065250305"/>
      </p:ext>
    </p:extLst>
  </p:cSld>
  <p:clrMapOvr>
    <a:masterClrMapping/>
  </p:clrMapOvr>
</p:sld>
</file>

<file path=ppt/theme/theme1.xml><?xml version="1.0" encoding="utf-8"?>
<a:theme xmlns:a="http://schemas.openxmlformats.org/drawingml/2006/main" name="Divider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2.xml><?xml version="1.0" encoding="utf-8"?>
<a:theme xmlns:a="http://schemas.openxmlformats.org/drawingml/2006/main" name="Intro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3.xml><?xml version="1.0" encoding="utf-8"?>
<a:theme xmlns:a="http://schemas.openxmlformats.org/drawingml/2006/main" name="Content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4.xml><?xml version="1.0" encoding="utf-8"?>
<a:theme xmlns:a="http://schemas.openxmlformats.org/drawingml/2006/main" name="Content Slides with Pictur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5.xml><?xml version="1.0" encoding="utf-8"?>
<a:theme xmlns:a="http://schemas.openxmlformats.org/drawingml/2006/main" name="Blank Slide">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ivider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7572CD2995645B2549CC8D6A4F36D" ma:contentTypeVersion="1" ma:contentTypeDescription="Create a new document." ma:contentTypeScope="" ma:versionID="7e2ffaf5f39fb38c12a0768bb0c33cf0">
  <xsd:schema xmlns:xsd="http://www.w3.org/2001/XMLSchema" xmlns:xs="http://www.w3.org/2001/XMLSchema" xmlns:p="http://schemas.microsoft.com/office/2006/metadata/properties" xmlns:ns1="http://schemas.microsoft.com/sharepoint/v3" xmlns:ns2="0bc1c8f5-c5ce-4475-b3f3-27927dc09097" xmlns:ns3="83a03412-39ee-4692-81da-713b5cbf1ddc" targetNamespace="http://schemas.microsoft.com/office/2006/metadata/properties" ma:root="true" ma:fieldsID="659c187d9e3a942440c93757d8d6d0da" ns1:_="" ns2:_="" ns3:_="">
    <xsd:import namespace="http://schemas.microsoft.com/sharepoint/v3"/>
    <xsd:import namespace="0bc1c8f5-c5ce-4475-b3f3-27927dc09097"/>
    <xsd:import namespace="83a03412-39ee-4692-81da-713b5cbf1ddc"/>
    <xsd:element name="properties">
      <xsd:complexType>
        <xsd:sequence>
          <xsd:element name="documentManagement">
            <xsd:complexType>
              <xsd:all>
                <xsd:element ref="ns2:_dlc_DocId" minOccurs="0"/>
                <xsd:element ref="ns2:_dlc_DocIdUrl" minOccurs="0"/>
                <xsd:element ref="ns2:_dlc_DocIdPersistId" minOccurs="0"/>
                <xsd:element ref="ns1:CSMeta2010Fiel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1" nillable="true" ma:displayName="Classification Status" ma:hidden="tru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c1c8f5-c5ce-4475-b3f3-27927dc0909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3a03412-39ee-4692-81da-713b5cbf1ddc" elementFormDefault="qualified">
    <xsd:import namespace="http://schemas.microsoft.com/office/2006/documentManagement/types"/>
    <xsd:import namespace="http://schemas.microsoft.com/office/infopath/2007/PartnerControls"/>
    <xsd:element name="Document_x0020_Type" ma:index="12"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ItemUpdatedEventHandlerForConceptSearch</Name>
    <Synchronization>Asynchronous</Synchronization>
    <Type>10002</Type>
    <SequenceNumber>10001</SequenceNumber>
    <Url/>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Url/>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Url/>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Url/>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Url/>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Url/>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Url/>
    <Assembly>conceptSearching.Sharepoint.ContentTypes2010, Version=1.0.0.0, Culture=neutral, PublicKeyToken=858f8f13980e4745</Assembly>
    <Class>conceptSearching.Sharepoint.ContentTypes2010.CSHandleEvent</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ocument_x0020_Type xmlns="83a03412-39ee-4692-81da-713b5cbf1ddc">PowerPoint Templates</Document_x0020_Type>
    <CSMeta2010Field xmlns="http://schemas.microsoft.com/sharepoint/v3" xsi:nil="true"/>
    <_dlc_DocId xmlns="0bc1c8f5-c5ce-4475-b3f3-27927dc09097">KKW6UCM4WX43-228-69</_dlc_DocId>
    <_dlc_DocIdUrl xmlns="0bc1c8f5-c5ce-4475-b3f3-27927dc09097">
      <Url>http://hub/Collaboration/_layouts/15/DocIdRedir.aspx?ID=KKW6UCM4WX43-228-69</Url>
      <Description>KKW6UCM4WX43-228-69</Description>
    </_dlc_DocIdUrl>
  </documentManagement>
</p:properties>
</file>

<file path=customXml/itemProps1.xml><?xml version="1.0" encoding="utf-8"?>
<ds:datastoreItem xmlns:ds="http://schemas.openxmlformats.org/officeDocument/2006/customXml" ds:itemID="{A37CC21F-36EC-48DC-A8D0-F35B393376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c1c8f5-c5ce-4475-b3f3-27927dc09097"/>
    <ds:schemaRef ds:uri="83a03412-39ee-4692-81da-713b5cbf1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DE2DC2-5AE1-4275-AEDC-79FA3835ACAD}">
  <ds:schemaRefs>
    <ds:schemaRef ds:uri="http://schemas.microsoft.com/sharepoint/v3/contenttype/forms"/>
  </ds:schemaRefs>
</ds:datastoreItem>
</file>

<file path=customXml/itemProps3.xml><?xml version="1.0" encoding="utf-8"?>
<ds:datastoreItem xmlns:ds="http://schemas.openxmlformats.org/officeDocument/2006/customXml" ds:itemID="{D2BE76F7-5255-4081-8852-FD8B752336EC}">
  <ds:schemaRefs>
    <ds:schemaRef ds:uri="http://schemas.microsoft.com/sharepoint/events"/>
  </ds:schemaRefs>
</ds:datastoreItem>
</file>

<file path=customXml/itemProps4.xml><?xml version="1.0" encoding="utf-8"?>
<ds:datastoreItem xmlns:ds="http://schemas.openxmlformats.org/officeDocument/2006/customXml" ds:itemID="{165F5128-FB33-4BEE-A068-8E8E8BDA3D41}">
  <ds:schemaRefs>
    <ds:schemaRef ds:uri="http://schemas.microsoft.com/sharepoint/v3"/>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83a03412-39ee-4692-81da-713b5cbf1ddc"/>
    <ds:schemaRef ds:uri="0bc1c8f5-c5ce-4475-b3f3-27927dc09097"/>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UCare</Template>
  <TotalTime>2937</TotalTime>
  <Words>5426</Words>
  <Application>Microsoft Office PowerPoint</Application>
  <PresentationFormat>Custom</PresentationFormat>
  <Paragraphs>305</Paragraphs>
  <Slides>21</Slides>
  <Notes>19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21</vt:i4>
      </vt:variant>
    </vt:vector>
  </HeadingPairs>
  <TitlesOfParts>
    <vt:vector size="31" baseType="lpstr">
      <vt:lpstr>Verdana</vt:lpstr>
      <vt:lpstr>Calibri</vt:lpstr>
      <vt:lpstr>Wingdings</vt:lpstr>
      <vt:lpstr>Arial</vt:lpstr>
      <vt:lpstr>Divider Slides</vt:lpstr>
      <vt:lpstr>Intro Slides</vt:lpstr>
      <vt:lpstr>Content Slides</vt:lpstr>
      <vt:lpstr>Content Slides with Pictures</vt:lpstr>
      <vt:lpstr>Blank Slide</vt:lpstr>
      <vt:lpstr>1_Divider Slides</vt:lpstr>
      <vt:lpstr>Creating SMART Person-Centered Goals</vt:lpstr>
      <vt:lpstr>Objectives</vt:lpstr>
      <vt:lpstr>Policy Drives Person-Centered Approaches</vt:lpstr>
      <vt:lpstr>Person-Centered Concepts</vt:lpstr>
      <vt:lpstr>Pitfalls of Creating Goals</vt:lpstr>
      <vt:lpstr>Developing SMART Goals </vt:lpstr>
      <vt:lpstr>Writing a SMART Goal:</vt:lpstr>
      <vt:lpstr>Writing a SMART Goal:</vt:lpstr>
      <vt:lpstr> Measurable Goal: </vt:lpstr>
      <vt:lpstr>Writing a SMART Goal:</vt:lpstr>
      <vt:lpstr>Not attainable – attainable goal</vt:lpstr>
      <vt:lpstr>Attainable goal with supports</vt:lpstr>
      <vt:lpstr>Writing a SMART Goal:</vt:lpstr>
      <vt:lpstr>Writing a SMART Goal:</vt:lpstr>
      <vt:lpstr>Supports and Interventions </vt:lpstr>
      <vt:lpstr> Supports and Interventions: Examples </vt:lpstr>
      <vt:lpstr>Goal Creation: Tips and Tricks </vt:lpstr>
      <vt:lpstr>Goal Creation: Tips &amp;Tricks </vt:lpstr>
      <vt:lpstr>Pulling it all together </vt:lpstr>
      <vt:lpstr>Not SMART vs SMART Person-Centered Goals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UCare_PPT_Template_9x16_R1_021720 (2)</dc:title>
  <dc:creator>Cheryl Peick</dc:creator>
  <cp:lastModifiedBy>Bobbi Jo Glood</cp:lastModifiedBy>
  <cp:revision>416</cp:revision>
  <cp:lastPrinted>2018-06-07T17:34:58Z</cp:lastPrinted>
  <dcterms:created xsi:type="dcterms:W3CDTF">2019-12-05T21:00:26Z</dcterms:created>
  <dcterms:modified xsi:type="dcterms:W3CDTF">2021-12-06T16:55:15Z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0x0101002C47572CD2995645B2549CC8D6A4F36D</vt:lpwstr>
  </property>
  <property fmtid="{D5CDD505-2E9C-101B-9397-08002B2CF9AE}" pid="3" name="_dlc_DocIdItemGuid">
    <vt:lpwstr>1347ba09-9211-463f-8050-ef721690c251</vt:lpwstr>
  </property>
</Properties>
</file>